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64" r:id="rId7"/>
    <p:sldId id="265" r:id="rId8"/>
    <p:sldId id="266" r:id="rId9"/>
    <p:sldId id="267" r:id="rId10"/>
    <p:sldId id="268" r:id="rId11"/>
    <p:sldId id="259" r:id="rId12"/>
    <p:sldId id="269" r:id="rId13"/>
    <p:sldId id="270" r:id="rId14"/>
    <p:sldId id="271" r:id="rId15"/>
    <p:sldId id="273" r:id="rId16"/>
    <p:sldId id="260" r:id="rId17"/>
    <p:sldId id="274" r:id="rId18"/>
    <p:sldId id="275" r:id="rId19"/>
    <p:sldId id="276" r:id="rId20"/>
    <p:sldId id="277" r:id="rId21"/>
    <p:sldId id="261" r:id="rId22"/>
    <p:sldId id="279" r:id="rId23"/>
    <p:sldId id="280" r:id="rId24"/>
    <p:sldId id="281" r:id="rId25"/>
    <p:sldId id="282" r:id="rId26"/>
    <p:sldId id="26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F47A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F47A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F47A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F47A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4637200"/>
        <c:axId val="-834617072"/>
      </c:barChart>
      <c:catAx>
        <c:axId val="-83463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F47A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defRPr>
            </a:pPr>
          </a:p>
        </c:txPr>
        <c:crossAx val="-834617072"/>
        <c:crosses val="autoZero"/>
        <c:auto val="1"/>
        <c:lblAlgn val="ctr"/>
        <c:lblOffset val="100"/>
        <c:noMultiLvlLbl val="0"/>
      </c:catAx>
      <c:valAx>
        <c:axId val="-83461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F47A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defRPr>
            </a:pPr>
          </a:p>
        </c:txPr>
        <c:crossAx val="-83463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0F47A6"/>
          </a:solidFill>
          <a:latin typeface="字魂59号-创粗黑" panose="00000500000000000000" pitchFamily="2" charset="-122"/>
          <a:ea typeface="字魂59号-创粗黑" panose="00000500000000000000" pitchFamily="2" charset="-122"/>
          <a:sym typeface="字魂59号-创粗黑" panose="00000500000000000000" pitchFamily="2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3C499-2449-47D7-B51B-447DBD19BF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EF418-93B9-4AC1-8AD3-45643F8EAA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873A-06DD-421A-AF3F-EFD99A8E37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3A2BC-C9A9-47EA-BFED-5778A469A3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A7DB6-934B-47D4-847E-5C624A34FF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988"/>
            <a:ext cx="12192000" cy="6858000"/>
          </a:xfrm>
          <a:prstGeom prst="rect">
            <a:avLst/>
          </a:prstGeom>
        </p:spPr>
      </p:pic>
      <p:sp>
        <p:nvSpPr>
          <p:cNvPr id="5" name="5"/>
          <p:cNvSpPr>
            <a:spLocks noChangeArrowheads="1"/>
          </p:cNvSpPr>
          <p:nvPr/>
        </p:nvSpPr>
        <p:spPr bwMode="auto">
          <a:xfrm>
            <a:off x="497331" y="2233266"/>
            <a:ext cx="5727065" cy="135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Cloud 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C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omputing 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cs typeface="宋体" pitchFamily="2" charset="-122"/>
              <a:sym typeface="字魂59号-创粗黑" panose="00000500000000000000" pitchFamily="2" charset="-122"/>
            </a:endParaRPr>
          </a:p>
          <a:p>
            <a:pPr algn="l">
              <a:defRPr/>
            </a:pPr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A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chievement 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R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eport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4"/>
          <p:cNvSpPr>
            <a:spLocks noChangeArrowheads="1"/>
          </p:cNvSpPr>
          <p:nvPr/>
        </p:nvSpPr>
        <p:spPr bwMode="auto">
          <a:xfrm>
            <a:off x="516185" y="3984523"/>
            <a:ext cx="641760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Arial" panose="020B0604020202090204" pitchFamily="34" charset="0"/>
                <a:sym typeface="字魂59号-创粗黑" panose="00000500000000000000" pitchFamily="2" charset="-122"/>
              </a:rPr>
              <a:t>Here is where your presentation begins</a:t>
            </a:r>
            <a:endParaRPr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Arial" panose="020B060402020209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" name="3"/>
          <p:cNvSpPr>
            <a:spLocks noChangeShapeType="1"/>
          </p:cNvSpPr>
          <p:nvPr/>
        </p:nvSpPr>
        <p:spPr bwMode="auto">
          <a:xfrm>
            <a:off x="516185" y="3658395"/>
            <a:ext cx="3937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1"/>
          <p:cNvSpPr>
            <a:spLocks noChangeArrowheads="1"/>
          </p:cNvSpPr>
          <p:nvPr/>
        </p:nvSpPr>
        <p:spPr bwMode="auto">
          <a:xfrm>
            <a:off x="515957" y="1776012"/>
            <a:ext cx="15354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YOUR LOGO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cs typeface="宋体" pitchFamily="2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0450" y="3884381"/>
            <a:ext cx="3151218" cy="212815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63516" y="1772146"/>
            <a:ext cx="4417395" cy="196441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758521" y="3884381"/>
            <a:ext cx="2128152" cy="2128152"/>
            <a:chOff x="2524101" y="3926904"/>
            <a:chExt cx="2128152" cy="2128152"/>
          </a:xfrm>
        </p:grpSpPr>
        <p:sp>
          <p:nvSpPr>
            <p:cNvPr id="38" name="矩形 37"/>
            <p:cNvSpPr/>
            <p:nvPr/>
          </p:nvSpPr>
          <p:spPr>
            <a:xfrm>
              <a:off x="2524101" y="3926904"/>
              <a:ext cx="2128152" cy="2128152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39" name="Group 20"/>
            <p:cNvGrpSpPr>
              <a:grpSpLocks noChangeAspect="1"/>
            </p:cNvGrpSpPr>
            <p:nvPr/>
          </p:nvGrpSpPr>
          <p:grpSpPr bwMode="auto">
            <a:xfrm>
              <a:off x="3206437" y="4351465"/>
              <a:ext cx="731843" cy="605581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5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40" name="TextBox 53"/>
            <p:cNvSpPr txBox="1"/>
            <p:nvPr/>
          </p:nvSpPr>
          <p:spPr>
            <a:xfrm>
              <a:off x="2744319" y="5121616"/>
              <a:ext cx="1656080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5" dirty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665" dirty="0">
                <a:solidFill>
                  <a:srgbClr val="FFFFFF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7073622" y="1772146"/>
            <a:ext cx="4200027" cy="1901371"/>
          </a:xfrm>
          <a:prstGeom prst="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73622" y="3912640"/>
            <a:ext cx="4200027" cy="227100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788772" y="2125794"/>
            <a:ext cx="2938367" cy="1220109"/>
            <a:chOff x="8440833" y="1827891"/>
            <a:chExt cx="2938367" cy="1220109"/>
          </a:xfrm>
        </p:grpSpPr>
        <p:sp>
          <p:nvSpPr>
            <p:cNvPr id="49" name="Text Placeholder 7"/>
            <p:cNvSpPr txBox="1"/>
            <p:nvPr/>
          </p:nvSpPr>
          <p:spPr>
            <a:xfrm>
              <a:off x="8440833" y="1827891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800" dirty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FFFFFF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  <a:p>
              <a:pPr algn="l"/>
              <a:endParaRPr lang="zh-CN" altLang="en-US" sz="1800" b="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Text Placeholder 2"/>
            <p:cNvSpPr txBox="1"/>
            <p:nvPr/>
          </p:nvSpPr>
          <p:spPr>
            <a:xfrm>
              <a:off x="8440833" y="2166747"/>
              <a:ext cx="2938367" cy="881253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2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2" presetClass="entr" presetSubtype="9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6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4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34" grpId="0" animBg="1"/>
          <p:bldP spid="35" grpId="0" animBg="1"/>
          <p:bldP spid="46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4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34" grpId="0" animBg="1"/>
          <p:bldP spid="35" grpId="0" animBg="1"/>
          <p:bldP spid="46" grpId="0" animBg="1"/>
          <p:bldP spid="47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Freeform"/>
          <p:cNvSpPr/>
          <p:nvPr/>
        </p:nvSpPr>
        <p:spPr>
          <a:xfrm>
            <a:off x="6302089" y="2311399"/>
            <a:ext cx="4726274" cy="328295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63638" y="2311399"/>
            <a:ext cx="1535493" cy="1535967"/>
            <a:chOff x="1163638" y="2311399"/>
            <a:chExt cx="1535493" cy="1535967"/>
          </a:xfrm>
        </p:grpSpPr>
        <p:sp>
          <p:nvSpPr>
            <p:cNvPr id="8" name="Freeform"/>
            <p:cNvSpPr/>
            <p:nvPr/>
          </p:nvSpPr>
          <p:spPr>
            <a:xfrm>
              <a:off x="1163638" y="2311399"/>
              <a:ext cx="1535493" cy="153596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"/>
            <p:cNvSpPr/>
            <p:nvPr/>
          </p:nvSpPr>
          <p:spPr bwMode="auto">
            <a:xfrm>
              <a:off x="1773959" y="2889151"/>
              <a:ext cx="314849" cy="380464"/>
            </a:xfrm>
            <a:custGeom>
              <a:avLst/>
              <a:gdLst>
                <a:gd name="T0" fmla="*/ 75 w 116"/>
                <a:gd name="T1" fmla="*/ 56 h 140"/>
                <a:gd name="T2" fmla="*/ 97 w 116"/>
                <a:gd name="T3" fmla="*/ 56 h 140"/>
                <a:gd name="T4" fmla="*/ 103 w 116"/>
                <a:gd name="T5" fmla="*/ 61 h 140"/>
                <a:gd name="T6" fmla="*/ 100 w 116"/>
                <a:gd name="T7" fmla="*/ 66 h 140"/>
                <a:gd name="T8" fmla="*/ 9 w 116"/>
                <a:gd name="T9" fmla="*/ 138 h 140"/>
                <a:gd name="T10" fmla="*/ 1 w 116"/>
                <a:gd name="T11" fmla="*/ 137 h 140"/>
                <a:gd name="T12" fmla="*/ 1 w 116"/>
                <a:gd name="T13" fmla="*/ 131 h 140"/>
                <a:gd name="T14" fmla="*/ 36 w 116"/>
                <a:gd name="T15" fmla="*/ 67 h 140"/>
                <a:gd name="T16" fmla="*/ 15 w 116"/>
                <a:gd name="T17" fmla="*/ 67 h 140"/>
                <a:gd name="T18" fmla="*/ 10 w 116"/>
                <a:gd name="T19" fmla="*/ 61 h 140"/>
                <a:gd name="T20" fmla="*/ 11 w 116"/>
                <a:gd name="T21" fmla="*/ 58 h 140"/>
                <a:gd name="T22" fmla="*/ 49 w 116"/>
                <a:gd name="T23" fmla="*/ 3 h 140"/>
                <a:gd name="T24" fmla="*/ 54 w 116"/>
                <a:gd name="T25" fmla="*/ 1 h 140"/>
                <a:gd name="T26" fmla="*/ 54 w 116"/>
                <a:gd name="T27" fmla="*/ 0 h 140"/>
                <a:gd name="T28" fmla="*/ 111 w 116"/>
                <a:gd name="T29" fmla="*/ 0 h 140"/>
                <a:gd name="T30" fmla="*/ 116 w 116"/>
                <a:gd name="T31" fmla="*/ 6 h 140"/>
                <a:gd name="T32" fmla="*/ 114 w 116"/>
                <a:gd name="T33" fmla="*/ 10 h 140"/>
                <a:gd name="T34" fmla="*/ 75 w 116"/>
                <a:gd name="T35" fmla="*/ 56 h 140"/>
                <a:gd name="T36" fmla="*/ 81 w 116"/>
                <a:gd name="T37" fmla="*/ 67 h 140"/>
                <a:gd name="T38" fmla="*/ 81 w 116"/>
                <a:gd name="T39" fmla="*/ 67 h 140"/>
                <a:gd name="T40" fmla="*/ 63 w 116"/>
                <a:gd name="T41" fmla="*/ 67 h 140"/>
                <a:gd name="T42" fmla="*/ 63 w 116"/>
                <a:gd name="T43" fmla="*/ 67 h 140"/>
                <a:gd name="T44" fmla="*/ 60 w 116"/>
                <a:gd name="T45" fmla="*/ 65 h 140"/>
                <a:gd name="T46" fmla="*/ 59 w 116"/>
                <a:gd name="T47" fmla="*/ 58 h 140"/>
                <a:gd name="T48" fmla="*/ 99 w 116"/>
                <a:gd name="T49" fmla="*/ 11 h 140"/>
                <a:gd name="T50" fmla="*/ 57 w 116"/>
                <a:gd name="T51" fmla="*/ 11 h 140"/>
                <a:gd name="T52" fmla="*/ 26 w 116"/>
                <a:gd name="T53" fmla="*/ 56 h 140"/>
                <a:gd name="T54" fmla="*/ 45 w 116"/>
                <a:gd name="T55" fmla="*/ 56 h 140"/>
                <a:gd name="T56" fmla="*/ 45 w 116"/>
                <a:gd name="T57" fmla="*/ 56 h 140"/>
                <a:gd name="T58" fmla="*/ 48 w 116"/>
                <a:gd name="T59" fmla="*/ 56 h 140"/>
                <a:gd name="T60" fmla="*/ 50 w 116"/>
                <a:gd name="T61" fmla="*/ 64 h 140"/>
                <a:gd name="T62" fmla="*/ 23 w 116"/>
                <a:gd name="T63" fmla="*/ 113 h 140"/>
                <a:gd name="T64" fmla="*/ 81 w 116"/>
                <a:gd name="T65" fmla="*/ 6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40">
                  <a:moveTo>
                    <a:pt x="75" y="56"/>
                  </a:moveTo>
                  <a:cubicBezTo>
                    <a:pt x="97" y="56"/>
                    <a:pt x="97" y="56"/>
                    <a:pt x="97" y="56"/>
                  </a:cubicBezTo>
                  <a:cubicBezTo>
                    <a:pt x="100" y="56"/>
                    <a:pt x="103" y="58"/>
                    <a:pt x="103" y="61"/>
                  </a:cubicBezTo>
                  <a:cubicBezTo>
                    <a:pt x="103" y="63"/>
                    <a:pt x="102" y="65"/>
                    <a:pt x="100" y="6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40"/>
                    <a:pt x="3" y="140"/>
                    <a:pt x="1" y="137"/>
                  </a:cubicBezTo>
                  <a:cubicBezTo>
                    <a:pt x="0" y="136"/>
                    <a:pt x="0" y="133"/>
                    <a:pt x="1" y="131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4"/>
                    <a:pt x="10" y="61"/>
                  </a:cubicBezTo>
                  <a:cubicBezTo>
                    <a:pt x="10" y="60"/>
                    <a:pt x="10" y="59"/>
                    <a:pt x="11" y="58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7"/>
                    <a:pt x="115" y="9"/>
                    <a:pt x="114" y="10"/>
                  </a:cubicBezTo>
                  <a:cubicBezTo>
                    <a:pt x="75" y="56"/>
                    <a:pt x="75" y="56"/>
                    <a:pt x="75" y="56"/>
                  </a:cubicBezTo>
                  <a:close/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1" y="66"/>
                    <a:pt x="60" y="65"/>
                  </a:cubicBezTo>
                  <a:cubicBezTo>
                    <a:pt x="57" y="63"/>
                    <a:pt x="57" y="60"/>
                    <a:pt x="59" y="58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6"/>
                    <a:pt x="47" y="56"/>
                    <a:pt x="48" y="56"/>
                  </a:cubicBezTo>
                  <a:cubicBezTo>
                    <a:pt x="51" y="58"/>
                    <a:pt x="52" y="61"/>
                    <a:pt x="50" y="64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81" y="67"/>
                    <a:pt x="81" y="67"/>
                    <a:pt x="8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63638" y="4058385"/>
            <a:ext cx="1535493" cy="1535967"/>
            <a:chOff x="1163638" y="4058385"/>
            <a:chExt cx="1535493" cy="1535967"/>
          </a:xfrm>
        </p:grpSpPr>
        <p:sp>
          <p:nvSpPr>
            <p:cNvPr id="11" name="Freeform"/>
            <p:cNvSpPr/>
            <p:nvPr/>
          </p:nvSpPr>
          <p:spPr>
            <a:xfrm>
              <a:off x="1163638" y="4058385"/>
              <a:ext cx="1535493" cy="153596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"/>
            <p:cNvSpPr/>
            <p:nvPr/>
          </p:nvSpPr>
          <p:spPr bwMode="auto">
            <a:xfrm>
              <a:off x="1741787" y="4634411"/>
              <a:ext cx="380347" cy="383913"/>
            </a:xfrm>
            <a:custGeom>
              <a:avLst/>
              <a:gdLst>
                <a:gd name="T0" fmla="*/ 116 w 140"/>
                <a:gd name="T1" fmla="*/ 2 h 141"/>
                <a:gd name="T2" fmla="*/ 122 w 140"/>
                <a:gd name="T3" fmla="*/ 3 h 141"/>
                <a:gd name="T4" fmla="*/ 122 w 140"/>
                <a:gd name="T5" fmla="*/ 3 h 141"/>
                <a:gd name="T6" fmla="*/ 138 w 140"/>
                <a:gd name="T7" fmla="*/ 19 h 141"/>
                <a:gd name="T8" fmla="*/ 138 w 140"/>
                <a:gd name="T9" fmla="*/ 19 h 141"/>
                <a:gd name="T10" fmla="*/ 139 w 140"/>
                <a:gd name="T11" fmla="*/ 25 h 141"/>
                <a:gd name="T12" fmla="*/ 118 w 140"/>
                <a:gd name="T13" fmla="*/ 43 h 141"/>
                <a:gd name="T14" fmla="*/ 103 w 140"/>
                <a:gd name="T15" fmla="*/ 46 h 141"/>
                <a:gd name="T16" fmla="*/ 99 w 140"/>
                <a:gd name="T17" fmla="*/ 102 h 141"/>
                <a:gd name="T18" fmla="*/ 69 w 140"/>
                <a:gd name="T19" fmla="*/ 115 h 141"/>
                <a:gd name="T20" fmla="*/ 26 w 140"/>
                <a:gd name="T21" fmla="*/ 72 h 141"/>
                <a:gd name="T22" fmla="*/ 69 w 140"/>
                <a:gd name="T23" fmla="*/ 29 h 141"/>
                <a:gd name="T24" fmla="*/ 100 w 140"/>
                <a:gd name="T25" fmla="*/ 33 h 141"/>
                <a:gd name="T26" fmla="*/ 98 w 140"/>
                <a:gd name="T27" fmla="*/ 20 h 141"/>
                <a:gd name="T28" fmla="*/ 124 w 140"/>
                <a:gd name="T29" fmla="*/ 55 h 141"/>
                <a:gd name="T30" fmla="*/ 135 w 140"/>
                <a:gd name="T31" fmla="*/ 52 h 141"/>
                <a:gd name="T32" fmla="*/ 138 w 140"/>
                <a:gd name="T33" fmla="*/ 72 h 141"/>
                <a:gd name="T34" fmla="*/ 69 w 140"/>
                <a:gd name="T35" fmla="*/ 141 h 141"/>
                <a:gd name="T36" fmla="*/ 0 w 140"/>
                <a:gd name="T37" fmla="*/ 72 h 141"/>
                <a:gd name="T38" fmla="*/ 69 w 140"/>
                <a:gd name="T39" fmla="*/ 3 h 141"/>
                <a:gd name="T40" fmla="*/ 89 w 140"/>
                <a:gd name="T41" fmla="*/ 6 h 141"/>
                <a:gd name="T42" fmla="*/ 86 w 140"/>
                <a:gd name="T43" fmla="*/ 16 h 141"/>
                <a:gd name="T44" fmla="*/ 69 w 140"/>
                <a:gd name="T45" fmla="*/ 14 h 141"/>
                <a:gd name="T46" fmla="*/ 11 w 140"/>
                <a:gd name="T47" fmla="*/ 72 h 141"/>
                <a:gd name="T48" fmla="*/ 69 w 140"/>
                <a:gd name="T49" fmla="*/ 130 h 141"/>
                <a:gd name="T50" fmla="*/ 127 w 140"/>
                <a:gd name="T51" fmla="*/ 72 h 141"/>
                <a:gd name="T52" fmla="*/ 124 w 140"/>
                <a:gd name="T53" fmla="*/ 55 h 141"/>
                <a:gd name="T54" fmla="*/ 69 w 140"/>
                <a:gd name="T55" fmla="*/ 52 h 141"/>
                <a:gd name="T56" fmla="*/ 90 w 140"/>
                <a:gd name="T57" fmla="*/ 43 h 141"/>
                <a:gd name="T58" fmla="*/ 43 w 140"/>
                <a:gd name="T59" fmla="*/ 46 h 141"/>
                <a:gd name="T60" fmla="*/ 43 w 140"/>
                <a:gd name="T61" fmla="*/ 46 h 141"/>
                <a:gd name="T62" fmla="*/ 43 w 140"/>
                <a:gd name="T63" fmla="*/ 98 h 141"/>
                <a:gd name="T64" fmla="*/ 94 w 140"/>
                <a:gd name="T65" fmla="*/ 98 h 141"/>
                <a:gd name="T66" fmla="*/ 105 w 140"/>
                <a:gd name="T67" fmla="*/ 72 h 141"/>
                <a:gd name="T68" fmla="*/ 86 w 140"/>
                <a:gd name="T69" fmla="*/ 62 h 141"/>
                <a:gd name="T70" fmla="*/ 83 w 140"/>
                <a:gd name="T71" fmla="*/ 86 h 141"/>
                <a:gd name="T72" fmla="*/ 69 w 140"/>
                <a:gd name="T73" fmla="*/ 92 h 141"/>
                <a:gd name="T74" fmla="*/ 55 w 140"/>
                <a:gd name="T75" fmla="*/ 86 h 141"/>
                <a:gd name="T76" fmla="*/ 55 w 140"/>
                <a:gd name="T77" fmla="*/ 58 h 141"/>
                <a:gd name="T78" fmla="*/ 69 w 140"/>
                <a:gd name="T79" fmla="*/ 52 h 141"/>
                <a:gd name="T80" fmla="*/ 73 w 140"/>
                <a:gd name="T81" fmla="*/ 60 h 141"/>
                <a:gd name="T82" fmla="*/ 60 w 140"/>
                <a:gd name="T83" fmla="*/ 63 h 141"/>
                <a:gd name="T84" fmla="*/ 56 w 140"/>
                <a:gd name="T85" fmla="*/ 72 h 141"/>
                <a:gd name="T86" fmla="*/ 69 w 140"/>
                <a:gd name="T87" fmla="*/ 85 h 141"/>
                <a:gd name="T88" fmla="*/ 78 w 140"/>
                <a:gd name="T89" fmla="*/ 81 h 141"/>
                <a:gd name="T90" fmla="*/ 81 w 140"/>
                <a:gd name="T91" fmla="*/ 68 h 141"/>
                <a:gd name="T92" fmla="*/ 65 w 140"/>
                <a:gd name="T93" fmla="*/ 76 h 141"/>
                <a:gd name="T94" fmla="*/ 73 w 140"/>
                <a:gd name="T95" fmla="*/ 60 h 141"/>
                <a:gd name="T96" fmla="*/ 117 w 140"/>
                <a:gd name="T97" fmla="*/ 10 h 141"/>
                <a:gd name="T98" fmla="*/ 106 w 140"/>
                <a:gd name="T99" fmla="*/ 30 h 141"/>
                <a:gd name="T100" fmla="*/ 117 w 140"/>
                <a:gd name="T101" fmla="*/ 10 h 141"/>
                <a:gd name="T102" fmla="*/ 123 w 140"/>
                <a:gd name="T103" fmla="*/ 22 h 141"/>
                <a:gd name="T104" fmla="*/ 118 w 140"/>
                <a:gd name="T105" fmla="*/ 37 h 141"/>
                <a:gd name="T106" fmla="*/ 123 w 140"/>
                <a:gd name="T10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41">
                  <a:moveTo>
                    <a:pt x="98" y="20"/>
                  </a:moveTo>
                  <a:cubicBezTo>
                    <a:pt x="116" y="2"/>
                    <a:pt x="116" y="2"/>
                    <a:pt x="116" y="2"/>
                  </a:cubicBezTo>
                  <a:cubicBezTo>
                    <a:pt x="118" y="0"/>
                    <a:pt x="120" y="0"/>
                    <a:pt x="121" y="2"/>
                  </a:cubicBezTo>
                  <a:cubicBezTo>
                    <a:pt x="121" y="2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9" y="19"/>
                    <a:pt x="139" y="20"/>
                  </a:cubicBezTo>
                  <a:cubicBezTo>
                    <a:pt x="140" y="21"/>
                    <a:pt x="140" y="23"/>
                    <a:pt x="139" y="25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19" y="44"/>
                    <a:pt x="118" y="43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8" y="53"/>
                    <a:pt x="112" y="62"/>
                    <a:pt x="112" y="72"/>
                  </a:cubicBezTo>
                  <a:cubicBezTo>
                    <a:pt x="112" y="84"/>
                    <a:pt x="107" y="95"/>
                    <a:pt x="9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1" y="110"/>
                    <a:pt x="81" y="115"/>
                    <a:pt x="69" y="115"/>
                  </a:cubicBezTo>
                  <a:cubicBezTo>
                    <a:pt x="57" y="115"/>
                    <a:pt x="46" y="110"/>
                    <a:pt x="39" y="102"/>
                  </a:cubicBezTo>
                  <a:cubicBezTo>
                    <a:pt x="31" y="95"/>
                    <a:pt x="26" y="84"/>
                    <a:pt x="26" y="72"/>
                  </a:cubicBezTo>
                  <a:cubicBezTo>
                    <a:pt x="26" y="60"/>
                    <a:pt x="31" y="50"/>
                    <a:pt x="39" y="42"/>
                  </a:cubicBezTo>
                  <a:cubicBezTo>
                    <a:pt x="46" y="34"/>
                    <a:pt x="57" y="29"/>
                    <a:pt x="69" y="29"/>
                  </a:cubicBezTo>
                  <a:cubicBezTo>
                    <a:pt x="79" y="29"/>
                    <a:pt x="88" y="33"/>
                    <a:pt x="95" y="38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2"/>
                    <a:pt x="98" y="21"/>
                    <a:pt x="98" y="20"/>
                  </a:cubicBezTo>
                  <a:close/>
                  <a:moveTo>
                    <a:pt x="124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24" y="52"/>
                    <a:pt x="125" y="49"/>
                    <a:pt x="128" y="48"/>
                  </a:cubicBezTo>
                  <a:cubicBezTo>
                    <a:pt x="131" y="47"/>
                    <a:pt x="134" y="49"/>
                    <a:pt x="135" y="52"/>
                  </a:cubicBezTo>
                  <a:cubicBezTo>
                    <a:pt x="136" y="55"/>
                    <a:pt x="137" y="58"/>
                    <a:pt x="137" y="62"/>
                  </a:cubicBezTo>
                  <a:cubicBezTo>
                    <a:pt x="138" y="65"/>
                    <a:pt x="138" y="69"/>
                    <a:pt x="138" y="72"/>
                  </a:cubicBezTo>
                  <a:cubicBezTo>
                    <a:pt x="138" y="91"/>
                    <a:pt x="130" y="108"/>
                    <a:pt x="118" y="121"/>
                  </a:cubicBezTo>
                  <a:cubicBezTo>
                    <a:pt x="105" y="133"/>
                    <a:pt x="88" y="141"/>
                    <a:pt x="69" y="141"/>
                  </a:cubicBezTo>
                  <a:cubicBezTo>
                    <a:pt x="50" y="141"/>
                    <a:pt x="33" y="133"/>
                    <a:pt x="20" y="121"/>
                  </a:cubicBezTo>
                  <a:cubicBezTo>
                    <a:pt x="8" y="108"/>
                    <a:pt x="0" y="91"/>
                    <a:pt x="0" y="72"/>
                  </a:cubicBezTo>
                  <a:cubicBezTo>
                    <a:pt x="0" y="53"/>
                    <a:pt x="8" y="36"/>
                    <a:pt x="20" y="23"/>
                  </a:cubicBezTo>
                  <a:cubicBezTo>
                    <a:pt x="33" y="11"/>
                    <a:pt x="50" y="3"/>
                    <a:pt x="69" y="3"/>
                  </a:cubicBezTo>
                  <a:cubicBezTo>
                    <a:pt x="72" y="3"/>
                    <a:pt x="76" y="3"/>
                    <a:pt x="79" y="4"/>
                  </a:cubicBezTo>
                  <a:cubicBezTo>
                    <a:pt x="82" y="4"/>
                    <a:pt x="86" y="5"/>
                    <a:pt x="89" y="6"/>
                  </a:cubicBezTo>
                  <a:cubicBezTo>
                    <a:pt x="92" y="7"/>
                    <a:pt x="93" y="10"/>
                    <a:pt x="93" y="13"/>
                  </a:cubicBezTo>
                  <a:cubicBezTo>
                    <a:pt x="92" y="16"/>
                    <a:pt x="89" y="17"/>
                    <a:pt x="86" y="16"/>
                  </a:cubicBezTo>
                  <a:cubicBezTo>
                    <a:pt x="83" y="16"/>
                    <a:pt x="80" y="15"/>
                    <a:pt x="77" y="15"/>
                  </a:cubicBezTo>
                  <a:cubicBezTo>
                    <a:pt x="75" y="14"/>
                    <a:pt x="72" y="14"/>
                    <a:pt x="69" y="14"/>
                  </a:cubicBezTo>
                  <a:cubicBezTo>
                    <a:pt x="53" y="14"/>
                    <a:pt x="38" y="21"/>
                    <a:pt x="28" y="31"/>
                  </a:cubicBezTo>
                  <a:cubicBezTo>
                    <a:pt x="17" y="42"/>
                    <a:pt x="11" y="56"/>
                    <a:pt x="11" y="72"/>
                  </a:cubicBezTo>
                  <a:cubicBezTo>
                    <a:pt x="11" y="88"/>
                    <a:pt x="17" y="103"/>
                    <a:pt x="28" y="113"/>
                  </a:cubicBezTo>
                  <a:cubicBezTo>
                    <a:pt x="38" y="124"/>
                    <a:pt x="53" y="130"/>
                    <a:pt x="69" y="130"/>
                  </a:cubicBezTo>
                  <a:cubicBezTo>
                    <a:pt x="85" y="130"/>
                    <a:pt x="99" y="124"/>
                    <a:pt x="110" y="113"/>
                  </a:cubicBezTo>
                  <a:cubicBezTo>
                    <a:pt x="120" y="103"/>
                    <a:pt x="127" y="88"/>
                    <a:pt x="127" y="72"/>
                  </a:cubicBezTo>
                  <a:cubicBezTo>
                    <a:pt x="127" y="69"/>
                    <a:pt x="127" y="66"/>
                    <a:pt x="126" y="64"/>
                  </a:cubicBezTo>
                  <a:cubicBezTo>
                    <a:pt x="126" y="61"/>
                    <a:pt x="125" y="58"/>
                    <a:pt x="124" y="55"/>
                  </a:cubicBezTo>
                  <a:close/>
                  <a:moveTo>
                    <a:pt x="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72" y="52"/>
                    <a:pt x="76" y="53"/>
                    <a:pt x="78" y="5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4" y="38"/>
                    <a:pt x="77" y="36"/>
                    <a:pt x="69" y="36"/>
                  </a:cubicBezTo>
                  <a:cubicBezTo>
                    <a:pt x="59" y="36"/>
                    <a:pt x="50" y="40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7" y="53"/>
                    <a:pt x="33" y="62"/>
                    <a:pt x="33" y="72"/>
                  </a:cubicBezTo>
                  <a:cubicBezTo>
                    <a:pt x="33" y="82"/>
                    <a:pt x="37" y="91"/>
                    <a:pt x="43" y="98"/>
                  </a:cubicBezTo>
                  <a:cubicBezTo>
                    <a:pt x="50" y="104"/>
                    <a:pt x="59" y="108"/>
                    <a:pt x="69" y="108"/>
                  </a:cubicBezTo>
                  <a:cubicBezTo>
                    <a:pt x="79" y="108"/>
                    <a:pt x="88" y="104"/>
                    <a:pt x="94" y="98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101" y="91"/>
                    <a:pt x="105" y="82"/>
                    <a:pt x="105" y="72"/>
                  </a:cubicBezTo>
                  <a:cubicBezTo>
                    <a:pt x="105" y="64"/>
                    <a:pt x="103" y="57"/>
                    <a:pt x="98" y="51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8" y="65"/>
                    <a:pt x="89" y="69"/>
                    <a:pt x="89" y="72"/>
                  </a:cubicBezTo>
                  <a:cubicBezTo>
                    <a:pt x="89" y="77"/>
                    <a:pt x="86" y="82"/>
                    <a:pt x="83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79" y="90"/>
                    <a:pt x="74" y="92"/>
                    <a:pt x="69" y="92"/>
                  </a:cubicBezTo>
                  <a:cubicBezTo>
                    <a:pt x="63" y="92"/>
                    <a:pt x="59" y="90"/>
                    <a:pt x="55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1" y="82"/>
                    <a:pt x="49" y="78"/>
                    <a:pt x="49" y="72"/>
                  </a:cubicBezTo>
                  <a:cubicBezTo>
                    <a:pt x="49" y="67"/>
                    <a:pt x="51" y="62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9" y="55"/>
                    <a:pt x="63" y="52"/>
                    <a:pt x="69" y="52"/>
                  </a:cubicBezTo>
                  <a:close/>
                  <a:moveTo>
                    <a:pt x="73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2" y="59"/>
                    <a:pt x="71" y="59"/>
                    <a:pt x="69" y="59"/>
                  </a:cubicBezTo>
                  <a:cubicBezTo>
                    <a:pt x="65" y="59"/>
                    <a:pt x="62" y="60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7" y="65"/>
                    <a:pt x="56" y="68"/>
                    <a:pt x="56" y="72"/>
                  </a:cubicBezTo>
                  <a:cubicBezTo>
                    <a:pt x="56" y="76"/>
                    <a:pt x="57" y="79"/>
                    <a:pt x="60" y="81"/>
                  </a:cubicBezTo>
                  <a:cubicBezTo>
                    <a:pt x="62" y="84"/>
                    <a:pt x="65" y="85"/>
                    <a:pt x="69" y="85"/>
                  </a:cubicBezTo>
                  <a:cubicBezTo>
                    <a:pt x="73" y="85"/>
                    <a:pt x="76" y="84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81" y="79"/>
                    <a:pt x="82" y="76"/>
                    <a:pt x="82" y="72"/>
                  </a:cubicBezTo>
                  <a:cubicBezTo>
                    <a:pt x="82" y="70"/>
                    <a:pt x="82" y="69"/>
                    <a:pt x="81" y="68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1" y="78"/>
                    <a:pt x="67" y="78"/>
                    <a:pt x="65" y="76"/>
                  </a:cubicBezTo>
                  <a:cubicBezTo>
                    <a:pt x="63" y="74"/>
                    <a:pt x="63" y="70"/>
                    <a:pt x="65" y="68"/>
                  </a:cubicBezTo>
                  <a:cubicBezTo>
                    <a:pt x="73" y="60"/>
                    <a:pt x="73" y="60"/>
                    <a:pt x="73" y="60"/>
                  </a:cubicBezTo>
                  <a:close/>
                  <a:moveTo>
                    <a:pt x="117" y="10"/>
                  </a:moveTo>
                  <a:cubicBezTo>
                    <a:pt x="117" y="10"/>
                    <a:pt x="117" y="10"/>
                    <a:pt x="117" y="1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0"/>
                    <a:pt x="117" y="10"/>
                    <a:pt x="117" y="10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3" y="22"/>
                    <a:pt x="123" y="22"/>
                    <a:pt x="12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26251" y="2311399"/>
            <a:ext cx="3369749" cy="1535967"/>
            <a:chOff x="2726251" y="2311399"/>
            <a:chExt cx="3369749" cy="1535967"/>
          </a:xfrm>
        </p:grpSpPr>
        <p:sp>
          <p:nvSpPr>
            <p:cNvPr id="14" name="Freeform"/>
            <p:cNvSpPr/>
            <p:nvPr/>
          </p:nvSpPr>
          <p:spPr>
            <a:xfrm>
              <a:off x="2726251" y="2311399"/>
              <a:ext cx="3369749" cy="1535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857121" y="2842565"/>
              <a:ext cx="3048379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57122" y="2489041"/>
              <a:ext cx="12065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26251" y="4058385"/>
            <a:ext cx="3369749" cy="1535967"/>
            <a:chOff x="2726251" y="4058385"/>
            <a:chExt cx="3369749" cy="1535967"/>
          </a:xfrm>
        </p:grpSpPr>
        <p:sp>
          <p:nvSpPr>
            <p:cNvPr id="18" name="Freeform"/>
            <p:cNvSpPr/>
            <p:nvPr/>
          </p:nvSpPr>
          <p:spPr>
            <a:xfrm>
              <a:off x="2726251" y="4058385"/>
              <a:ext cx="3369749" cy="15359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57121" y="4587825"/>
              <a:ext cx="3048379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857122" y="4234301"/>
              <a:ext cx="12065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3638" y="2012875"/>
            <a:ext cx="1779587" cy="3695456"/>
            <a:chOff x="1163638" y="2012875"/>
            <a:chExt cx="1779587" cy="3695456"/>
          </a:xfrm>
        </p:grpSpPr>
        <p:sp>
          <p:nvSpPr>
            <p:cNvPr id="7" name="任意多边形: 形状 73"/>
            <p:cNvSpPr/>
            <p:nvPr/>
          </p:nvSpPr>
          <p:spPr>
            <a:xfrm>
              <a:off x="1163638" y="2012875"/>
              <a:ext cx="1779587" cy="3695456"/>
            </a:xfrm>
            <a:custGeom>
              <a:avLst/>
              <a:gdLst>
                <a:gd name="connsiteX0" fmla="*/ 889793 w 1779587"/>
                <a:gd name="connsiteY0" fmla="*/ 67853 h 3695456"/>
                <a:gd name="connsiteX1" fmla="*/ 58696 w 1779587"/>
                <a:gd name="connsiteY1" fmla="*/ 483401 h 3695456"/>
                <a:gd name="connsiteX2" fmla="*/ 58696 w 1779587"/>
                <a:gd name="connsiteY2" fmla="*/ 1580450 h 3695456"/>
                <a:gd name="connsiteX3" fmla="*/ 889793 w 1779587"/>
                <a:gd name="connsiteY3" fmla="*/ 1995998 h 3695456"/>
                <a:gd name="connsiteX4" fmla="*/ 1720890 w 1779587"/>
                <a:gd name="connsiteY4" fmla="*/ 1580450 h 3695456"/>
                <a:gd name="connsiteX5" fmla="*/ 1720890 w 1779587"/>
                <a:gd name="connsiteY5" fmla="*/ 483401 h 3695456"/>
                <a:gd name="connsiteX6" fmla="*/ 889793 w 1779587"/>
                <a:gd name="connsiteY6" fmla="*/ 0 h 3695456"/>
                <a:gd name="connsiteX7" fmla="*/ 1779587 w 1779587"/>
                <a:gd name="connsiteY7" fmla="*/ 444897 h 3695456"/>
                <a:gd name="connsiteX8" fmla="*/ 1779587 w 1779587"/>
                <a:gd name="connsiteY8" fmla="*/ 1306846 h 3695456"/>
                <a:gd name="connsiteX9" fmla="*/ 1779587 w 1779587"/>
                <a:gd name="connsiteY9" fmla="*/ 1619424 h 3695456"/>
                <a:gd name="connsiteX10" fmla="*/ 1779587 w 1779587"/>
                <a:gd name="connsiteY10" fmla="*/ 2076032 h 3695456"/>
                <a:gd name="connsiteX11" fmla="*/ 1779587 w 1779587"/>
                <a:gd name="connsiteY11" fmla="*/ 2481373 h 3695456"/>
                <a:gd name="connsiteX12" fmla="*/ 1779587 w 1779587"/>
                <a:gd name="connsiteY12" fmla="*/ 3250559 h 3695456"/>
                <a:gd name="connsiteX13" fmla="*/ 889793 w 1779587"/>
                <a:gd name="connsiteY13" fmla="*/ 3695456 h 3695456"/>
                <a:gd name="connsiteX14" fmla="*/ 0 w 1779587"/>
                <a:gd name="connsiteY14" fmla="*/ 3250559 h 3695456"/>
                <a:gd name="connsiteX15" fmla="*/ 0 w 1779587"/>
                <a:gd name="connsiteY15" fmla="*/ 2481373 h 3695456"/>
                <a:gd name="connsiteX16" fmla="*/ 0 w 1779587"/>
                <a:gd name="connsiteY16" fmla="*/ 2076032 h 3695456"/>
                <a:gd name="connsiteX17" fmla="*/ 0 w 1779587"/>
                <a:gd name="connsiteY17" fmla="*/ 1619424 h 3695456"/>
                <a:gd name="connsiteX18" fmla="*/ 0 w 1779587"/>
                <a:gd name="connsiteY18" fmla="*/ 1306846 h 3695456"/>
                <a:gd name="connsiteX19" fmla="*/ 0 w 1779587"/>
                <a:gd name="connsiteY19" fmla="*/ 444897 h 36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79587" h="3695456">
                  <a:moveTo>
                    <a:pt x="889793" y="67853"/>
                  </a:moveTo>
                  <a:lnTo>
                    <a:pt x="58696" y="483401"/>
                  </a:lnTo>
                  <a:lnTo>
                    <a:pt x="58696" y="1580450"/>
                  </a:lnTo>
                  <a:lnTo>
                    <a:pt x="889793" y="1995998"/>
                  </a:lnTo>
                  <a:lnTo>
                    <a:pt x="1720890" y="1580450"/>
                  </a:lnTo>
                  <a:lnTo>
                    <a:pt x="1720890" y="483401"/>
                  </a:lnTo>
                  <a:close/>
                  <a:moveTo>
                    <a:pt x="889793" y="0"/>
                  </a:moveTo>
                  <a:lnTo>
                    <a:pt x="1779587" y="444897"/>
                  </a:lnTo>
                  <a:lnTo>
                    <a:pt x="1779587" y="1306846"/>
                  </a:lnTo>
                  <a:lnTo>
                    <a:pt x="1779587" y="1619424"/>
                  </a:lnTo>
                  <a:lnTo>
                    <a:pt x="1779587" y="2076032"/>
                  </a:lnTo>
                  <a:lnTo>
                    <a:pt x="1779587" y="2481373"/>
                  </a:lnTo>
                  <a:lnTo>
                    <a:pt x="1779587" y="3250559"/>
                  </a:lnTo>
                  <a:lnTo>
                    <a:pt x="889793" y="3695456"/>
                  </a:lnTo>
                  <a:lnTo>
                    <a:pt x="0" y="3250559"/>
                  </a:lnTo>
                  <a:lnTo>
                    <a:pt x="0" y="2481373"/>
                  </a:lnTo>
                  <a:lnTo>
                    <a:pt x="0" y="2076032"/>
                  </a:lnTo>
                  <a:lnTo>
                    <a:pt x="0" y="1619424"/>
                  </a:lnTo>
                  <a:lnTo>
                    <a:pt x="0" y="1306846"/>
                  </a:lnTo>
                  <a:lnTo>
                    <a:pt x="0" y="444897"/>
                  </a:ln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: Shape 36"/>
            <p:cNvSpPr/>
            <p:nvPr/>
          </p:nvSpPr>
          <p:spPr bwMode="auto">
            <a:xfrm>
              <a:off x="1715502" y="2790826"/>
              <a:ext cx="675860" cy="545042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0F47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24464" y="2012875"/>
            <a:ext cx="1779587" cy="3695456"/>
            <a:chOff x="5224464" y="2012875"/>
            <a:chExt cx="1779587" cy="3695456"/>
          </a:xfrm>
        </p:grpSpPr>
        <p:sp>
          <p:nvSpPr>
            <p:cNvPr id="10" name="任意多边形: 形状 76"/>
            <p:cNvSpPr/>
            <p:nvPr/>
          </p:nvSpPr>
          <p:spPr>
            <a:xfrm>
              <a:off x="5224464" y="2012875"/>
              <a:ext cx="1779587" cy="3695456"/>
            </a:xfrm>
            <a:custGeom>
              <a:avLst/>
              <a:gdLst>
                <a:gd name="connsiteX0" fmla="*/ 889793 w 1779587"/>
                <a:gd name="connsiteY0" fmla="*/ 67853 h 3695456"/>
                <a:gd name="connsiteX1" fmla="*/ 58696 w 1779587"/>
                <a:gd name="connsiteY1" fmla="*/ 483401 h 3695456"/>
                <a:gd name="connsiteX2" fmla="*/ 58696 w 1779587"/>
                <a:gd name="connsiteY2" fmla="*/ 1580450 h 3695456"/>
                <a:gd name="connsiteX3" fmla="*/ 889793 w 1779587"/>
                <a:gd name="connsiteY3" fmla="*/ 1995998 h 3695456"/>
                <a:gd name="connsiteX4" fmla="*/ 1720890 w 1779587"/>
                <a:gd name="connsiteY4" fmla="*/ 1580450 h 3695456"/>
                <a:gd name="connsiteX5" fmla="*/ 1720890 w 1779587"/>
                <a:gd name="connsiteY5" fmla="*/ 483401 h 3695456"/>
                <a:gd name="connsiteX6" fmla="*/ 889793 w 1779587"/>
                <a:gd name="connsiteY6" fmla="*/ 0 h 3695456"/>
                <a:gd name="connsiteX7" fmla="*/ 1779587 w 1779587"/>
                <a:gd name="connsiteY7" fmla="*/ 444897 h 3695456"/>
                <a:gd name="connsiteX8" fmla="*/ 1779587 w 1779587"/>
                <a:gd name="connsiteY8" fmla="*/ 1306846 h 3695456"/>
                <a:gd name="connsiteX9" fmla="*/ 1779587 w 1779587"/>
                <a:gd name="connsiteY9" fmla="*/ 1619424 h 3695456"/>
                <a:gd name="connsiteX10" fmla="*/ 1779587 w 1779587"/>
                <a:gd name="connsiteY10" fmla="*/ 2076032 h 3695456"/>
                <a:gd name="connsiteX11" fmla="*/ 1779587 w 1779587"/>
                <a:gd name="connsiteY11" fmla="*/ 2481373 h 3695456"/>
                <a:gd name="connsiteX12" fmla="*/ 1779587 w 1779587"/>
                <a:gd name="connsiteY12" fmla="*/ 3250559 h 3695456"/>
                <a:gd name="connsiteX13" fmla="*/ 889793 w 1779587"/>
                <a:gd name="connsiteY13" fmla="*/ 3695456 h 3695456"/>
                <a:gd name="connsiteX14" fmla="*/ 0 w 1779587"/>
                <a:gd name="connsiteY14" fmla="*/ 3250559 h 3695456"/>
                <a:gd name="connsiteX15" fmla="*/ 0 w 1779587"/>
                <a:gd name="connsiteY15" fmla="*/ 2481373 h 3695456"/>
                <a:gd name="connsiteX16" fmla="*/ 0 w 1779587"/>
                <a:gd name="connsiteY16" fmla="*/ 2076032 h 3695456"/>
                <a:gd name="connsiteX17" fmla="*/ 0 w 1779587"/>
                <a:gd name="connsiteY17" fmla="*/ 1619424 h 3695456"/>
                <a:gd name="connsiteX18" fmla="*/ 0 w 1779587"/>
                <a:gd name="connsiteY18" fmla="*/ 1306846 h 3695456"/>
                <a:gd name="connsiteX19" fmla="*/ 0 w 1779587"/>
                <a:gd name="connsiteY19" fmla="*/ 444897 h 36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79587" h="3695456">
                  <a:moveTo>
                    <a:pt x="889793" y="67853"/>
                  </a:moveTo>
                  <a:lnTo>
                    <a:pt x="58696" y="483401"/>
                  </a:lnTo>
                  <a:lnTo>
                    <a:pt x="58696" y="1580450"/>
                  </a:lnTo>
                  <a:lnTo>
                    <a:pt x="889793" y="1995998"/>
                  </a:lnTo>
                  <a:lnTo>
                    <a:pt x="1720890" y="1580450"/>
                  </a:lnTo>
                  <a:lnTo>
                    <a:pt x="1720890" y="483401"/>
                  </a:lnTo>
                  <a:close/>
                  <a:moveTo>
                    <a:pt x="889793" y="0"/>
                  </a:moveTo>
                  <a:lnTo>
                    <a:pt x="1779587" y="444897"/>
                  </a:lnTo>
                  <a:lnTo>
                    <a:pt x="1779587" y="1306846"/>
                  </a:lnTo>
                  <a:lnTo>
                    <a:pt x="1779587" y="1619424"/>
                  </a:lnTo>
                  <a:lnTo>
                    <a:pt x="1779587" y="2076032"/>
                  </a:lnTo>
                  <a:lnTo>
                    <a:pt x="1779587" y="2481373"/>
                  </a:lnTo>
                  <a:lnTo>
                    <a:pt x="1779587" y="3250559"/>
                  </a:lnTo>
                  <a:lnTo>
                    <a:pt x="889793" y="3695456"/>
                  </a:lnTo>
                  <a:lnTo>
                    <a:pt x="0" y="3250559"/>
                  </a:lnTo>
                  <a:lnTo>
                    <a:pt x="0" y="2481373"/>
                  </a:lnTo>
                  <a:lnTo>
                    <a:pt x="0" y="2076032"/>
                  </a:lnTo>
                  <a:lnTo>
                    <a:pt x="0" y="1619424"/>
                  </a:lnTo>
                  <a:lnTo>
                    <a:pt x="0" y="1306846"/>
                  </a:lnTo>
                  <a:lnTo>
                    <a:pt x="0" y="444897"/>
                  </a:ln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: Shape 39"/>
            <p:cNvSpPr/>
            <p:nvPr/>
          </p:nvSpPr>
          <p:spPr bwMode="auto">
            <a:xfrm>
              <a:off x="5780657" y="2703785"/>
              <a:ext cx="630688" cy="58678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rgbClr val="0F47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254877" y="2012875"/>
            <a:ext cx="1779587" cy="3695456"/>
            <a:chOff x="7254877" y="2012875"/>
            <a:chExt cx="1779587" cy="3695456"/>
          </a:xfrm>
        </p:grpSpPr>
        <p:sp>
          <p:nvSpPr>
            <p:cNvPr id="13" name="任意多边形: 形状 79"/>
            <p:cNvSpPr/>
            <p:nvPr/>
          </p:nvSpPr>
          <p:spPr>
            <a:xfrm>
              <a:off x="7254877" y="2012875"/>
              <a:ext cx="1779587" cy="3695456"/>
            </a:xfrm>
            <a:custGeom>
              <a:avLst/>
              <a:gdLst>
                <a:gd name="connsiteX0" fmla="*/ 889793 w 1779587"/>
                <a:gd name="connsiteY0" fmla="*/ 67853 h 3695456"/>
                <a:gd name="connsiteX1" fmla="*/ 58696 w 1779587"/>
                <a:gd name="connsiteY1" fmla="*/ 483401 h 3695456"/>
                <a:gd name="connsiteX2" fmla="*/ 58696 w 1779587"/>
                <a:gd name="connsiteY2" fmla="*/ 1580450 h 3695456"/>
                <a:gd name="connsiteX3" fmla="*/ 889793 w 1779587"/>
                <a:gd name="connsiteY3" fmla="*/ 1995998 h 3695456"/>
                <a:gd name="connsiteX4" fmla="*/ 1720890 w 1779587"/>
                <a:gd name="connsiteY4" fmla="*/ 1580450 h 3695456"/>
                <a:gd name="connsiteX5" fmla="*/ 1720890 w 1779587"/>
                <a:gd name="connsiteY5" fmla="*/ 483401 h 3695456"/>
                <a:gd name="connsiteX6" fmla="*/ 889793 w 1779587"/>
                <a:gd name="connsiteY6" fmla="*/ 0 h 3695456"/>
                <a:gd name="connsiteX7" fmla="*/ 1779587 w 1779587"/>
                <a:gd name="connsiteY7" fmla="*/ 444897 h 3695456"/>
                <a:gd name="connsiteX8" fmla="*/ 1779587 w 1779587"/>
                <a:gd name="connsiteY8" fmla="*/ 1306846 h 3695456"/>
                <a:gd name="connsiteX9" fmla="*/ 1779587 w 1779587"/>
                <a:gd name="connsiteY9" fmla="*/ 1619424 h 3695456"/>
                <a:gd name="connsiteX10" fmla="*/ 1779587 w 1779587"/>
                <a:gd name="connsiteY10" fmla="*/ 2076032 h 3695456"/>
                <a:gd name="connsiteX11" fmla="*/ 1779587 w 1779587"/>
                <a:gd name="connsiteY11" fmla="*/ 2481373 h 3695456"/>
                <a:gd name="connsiteX12" fmla="*/ 1779587 w 1779587"/>
                <a:gd name="connsiteY12" fmla="*/ 3250559 h 3695456"/>
                <a:gd name="connsiteX13" fmla="*/ 889793 w 1779587"/>
                <a:gd name="connsiteY13" fmla="*/ 3695456 h 3695456"/>
                <a:gd name="connsiteX14" fmla="*/ 0 w 1779587"/>
                <a:gd name="connsiteY14" fmla="*/ 3250559 h 3695456"/>
                <a:gd name="connsiteX15" fmla="*/ 0 w 1779587"/>
                <a:gd name="connsiteY15" fmla="*/ 2481373 h 3695456"/>
                <a:gd name="connsiteX16" fmla="*/ 0 w 1779587"/>
                <a:gd name="connsiteY16" fmla="*/ 2076032 h 3695456"/>
                <a:gd name="connsiteX17" fmla="*/ 0 w 1779587"/>
                <a:gd name="connsiteY17" fmla="*/ 1619424 h 3695456"/>
                <a:gd name="connsiteX18" fmla="*/ 0 w 1779587"/>
                <a:gd name="connsiteY18" fmla="*/ 1306846 h 3695456"/>
                <a:gd name="connsiteX19" fmla="*/ 0 w 1779587"/>
                <a:gd name="connsiteY19" fmla="*/ 444897 h 36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79587" h="3695456">
                  <a:moveTo>
                    <a:pt x="889793" y="67853"/>
                  </a:moveTo>
                  <a:lnTo>
                    <a:pt x="58696" y="483401"/>
                  </a:lnTo>
                  <a:lnTo>
                    <a:pt x="58696" y="1580450"/>
                  </a:lnTo>
                  <a:lnTo>
                    <a:pt x="889793" y="1995998"/>
                  </a:lnTo>
                  <a:lnTo>
                    <a:pt x="1720890" y="1580450"/>
                  </a:lnTo>
                  <a:lnTo>
                    <a:pt x="1720890" y="483401"/>
                  </a:lnTo>
                  <a:close/>
                  <a:moveTo>
                    <a:pt x="889793" y="0"/>
                  </a:moveTo>
                  <a:lnTo>
                    <a:pt x="1779587" y="444897"/>
                  </a:lnTo>
                  <a:lnTo>
                    <a:pt x="1779587" y="1306846"/>
                  </a:lnTo>
                  <a:lnTo>
                    <a:pt x="1779587" y="1619424"/>
                  </a:lnTo>
                  <a:lnTo>
                    <a:pt x="1779587" y="2076032"/>
                  </a:lnTo>
                  <a:lnTo>
                    <a:pt x="1779587" y="2481373"/>
                  </a:lnTo>
                  <a:lnTo>
                    <a:pt x="1779587" y="3250559"/>
                  </a:lnTo>
                  <a:lnTo>
                    <a:pt x="889793" y="3695456"/>
                  </a:lnTo>
                  <a:lnTo>
                    <a:pt x="0" y="3250559"/>
                  </a:lnTo>
                  <a:lnTo>
                    <a:pt x="0" y="2481373"/>
                  </a:lnTo>
                  <a:lnTo>
                    <a:pt x="0" y="2076032"/>
                  </a:lnTo>
                  <a:lnTo>
                    <a:pt x="0" y="1619424"/>
                  </a:lnTo>
                  <a:lnTo>
                    <a:pt x="0" y="1306846"/>
                  </a:lnTo>
                  <a:lnTo>
                    <a:pt x="0" y="444897"/>
                  </a:ln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: Shape 45"/>
            <p:cNvSpPr/>
            <p:nvPr/>
          </p:nvSpPr>
          <p:spPr bwMode="auto">
            <a:xfrm>
              <a:off x="7826952" y="2747015"/>
              <a:ext cx="611206" cy="611206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rgbClr val="0F47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85290" y="2012875"/>
            <a:ext cx="1779587" cy="3695456"/>
            <a:chOff x="9285290" y="2012875"/>
            <a:chExt cx="1779587" cy="3695456"/>
          </a:xfrm>
        </p:grpSpPr>
        <p:sp>
          <p:nvSpPr>
            <p:cNvPr id="16" name="任意多边形: 形状 82"/>
            <p:cNvSpPr/>
            <p:nvPr/>
          </p:nvSpPr>
          <p:spPr>
            <a:xfrm>
              <a:off x="9285290" y="2012875"/>
              <a:ext cx="1779587" cy="3695456"/>
            </a:xfrm>
            <a:custGeom>
              <a:avLst/>
              <a:gdLst>
                <a:gd name="connsiteX0" fmla="*/ 889793 w 1779587"/>
                <a:gd name="connsiteY0" fmla="*/ 67853 h 3695456"/>
                <a:gd name="connsiteX1" fmla="*/ 58696 w 1779587"/>
                <a:gd name="connsiteY1" fmla="*/ 483401 h 3695456"/>
                <a:gd name="connsiteX2" fmla="*/ 58696 w 1779587"/>
                <a:gd name="connsiteY2" fmla="*/ 1580450 h 3695456"/>
                <a:gd name="connsiteX3" fmla="*/ 889793 w 1779587"/>
                <a:gd name="connsiteY3" fmla="*/ 1995998 h 3695456"/>
                <a:gd name="connsiteX4" fmla="*/ 1720890 w 1779587"/>
                <a:gd name="connsiteY4" fmla="*/ 1580450 h 3695456"/>
                <a:gd name="connsiteX5" fmla="*/ 1720890 w 1779587"/>
                <a:gd name="connsiteY5" fmla="*/ 483401 h 3695456"/>
                <a:gd name="connsiteX6" fmla="*/ 889793 w 1779587"/>
                <a:gd name="connsiteY6" fmla="*/ 0 h 3695456"/>
                <a:gd name="connsiteX7" fmla="*/ 1779587 w 1779587"/>
                <a:gd name="connsiteY7" fmla="*/ 444897 h 3695456"/>
                <a:gd name="connsiteX8" fmla="*/ 1779587 w 1779587"/>
                <a:gd name="connsiteY8" fmla="*/ 1306846 h 3695456"/>
                <a:gd name="connsiteX9" fmla="*/ 1779587 w 1779587"/>
                <a:gd name="connsiteY9" fmla="*/ 1619424 h 3695456"/>
                <a:gd name="connsiteX10" fmla="*/ 1779587 w 1779587"/>
                <a:gd name="connsiteY10" fmla="*/ 2076032 h 3695456"/>
                <a:gd name="connsiteX11" fmla="*/ 1779587 w 1779587"/>
                <a:gd name="connsiteY11" fmla="*/ 2481373 h 3695456"/>
                <a:gd name="connsiteX12" fmla="*/ 1779587 w 1779587"/>
                <a:gd name="connsiteY12" fmla="*/ 3250559 h 3695456"/>
                <a:gd name="connsiteX13" fmla="*/ 889793 w 1779587"/>
                <a:gd name="connsiteY13" fmla="*/ 3695456 h 3695456"/>
                <a:gd name="connsiteX14" fmla="*/ 0 w 1779587"/>
                <a:gd name="connsiteY14" fmla="*/ 3250559 h 3695456"/>
                <a:gd name="connsiteX15" fmla="*/ 0 w 1779587"/>
                <a:gd name="connsiteY15" fmla="*/ 2481373 h 3695456"/>
                <a:gd name="connsiteX16" fmla="*/ 0 w 1779587"/>
                <a:gd name="connsiteY16" fmla="*/ 2076032 h 3695456"/>
                <a:gd name="connsiteX17" fmla="*/ 0 w 1779587"/>
                <a:gd name="connsiteY17" fmla="*/ 1619424 h 3695456"/>
                <a:gd name="connsiteX18" fmla="*/ 0 w 1779587"/>
                <a:gd name="connsiteY18" fmla="*/ 1306846 h 3695456"/>
                <a:gd name="connsiteX19" fmla="*/ 0 w 1779587"/>
                <a:gd name="connsiteY19" fmla="*/ 444897 h 36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79587" h="3695456">
                  <a:moveTo>
                    <a:pt x="889793" y="67853"/>
                  </a:moveTo>
                  <a:lnTo>
                    <a:pt x="58696" y="483401"/>
                  </a:lnTo>
                  <a:lnTo>
                    <a:pt x="58696" y="1580450"/>
                  </a:lnTo>
                  <a:lnTo>
                    <a:pt x="889793" y="1995998"/>
                  </a:lnTo>
                  <a:lnTo>
                    <a:pt x="1720890" y="1580450"/>
                  </a:lnTo>
                  <a:lnTo>
                    <a:pt x="1720890" y="483401"/>
                  </a:lnTo>
                  <a:close/>
                  <a:moveTo>
                    <a:pt x="889793" y="0"/>
                  </a:moveTo>
                  <a:lnTo>
                    <a:pt x="1779587" y="444897"/>
                  </a:lnTo>
                  <a:lnTo>
                    <a:pt x="1779587" y="1306846"/>
                  </a:lnTo>
                  <a:lnTo>
                    <a:pt x="1779587" y="1619424"/>
                  </a:lnTo>
                  <a:lnTo>
                    <a:pt x="1779587" y="2076032"/>
                  </a:lnTo>
                  <a:lnTo>
                    <a:pt x="1779587" y="2481373"/>
                  </a:lnTo>
                  <a:lnTo>
                    <a:pt x="1779587" y="3250559"/>
                  </a:lnTo>
                  <a:lnTo>
                    <a:pt x="889793" y="3695456"/>
                  </a:lnTo>
                  <a:lnTo>
                    <a:pt x="0" y="3250559"/>
                  </a:lnTo>
                  <a:lnTo>
                    <a:pt x="0" y="2481373"/>
                  </a:lnTo>
                  <a:lnTo>
                    <a:pt x="0" y="2076032"/>
                  </a:lnTo>
                  <a:lnTo>
                    <a:pt x="0" y="1619424"/>
                  </a:lnTo>
                  <a:lnTo>
                    <a:pt x="0" y="1306846"/>
                  </a:lnTo>
                  <a:lnTo>
                    <a:pt x="0" y="444897"/>
                  </a:ln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Freeform: Shape 71"/>
            <p:cNvSpPr/>
            <p:nvPr/>
          </p:nvSpPr>
          <p:spPr bwMode="auto">
            <a:xfrm>
              <a:off x="9867032" y="2772425"/>
              <a:ext cx="616100" cy="569348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rgbClr val="0F47A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94051" y="2012875"/>
            <a:ext cx="1779587" cy="3695456"/>
            <a:chOff x="3194051" y="2012875"/>
            <a:chExt cx="1779587" cy="3695456"/>
          </a:xfrm>
        </p:grpSpPr>
        <p:sp>
          <p:nvSpPr>
            <p:cNvPr id="19" name="任意多边形: 形状 85"/>
            <p:cNvSpPr/>
            <p:nvPr/>
          </p:nvSpPr>
          <p:spPr>
            <a:xfrm>
              <a:off x="3194051" y="2012875"/>
              <a:ext cx="1779587" cy="3695456"/>
            </a:xfrm>
            <a:custGeom>
              <a:avLst/>
              <a:gdLst>
                <a:gd name="connsiteX0" fmla="*/ 889793 w 1779587"/>
                <a:gd name="connsiteY0" fmla="*/ 67853 h 3695456"/>
                <a:gd name="connsiteX1" fmla="*/ 58696 w 1779587"/>
                <a:gd name="connsiteY1" fmla="*/ 483401 h 3695456"/>
                <a:gd name="connsiteX2" fmla="*/ 58696 w 1779587"/>
                <a:gd name="connsiteY2" fmla="*/ 1580450 h 3695456"/>
                <a:gd name="connsiteX3" fmla="*/ 889793 w 1779587"/>
                <a:gd name="connsiteY3" fmla="*/ 1995998 h 3695456"/>
                <a:gd name="connsiteX4" fmla="*/ 1720890 w 1779587"/>
                <a:gd name="connsiteY4" fmla="*/ 1580450 h 3695456"/>
                <a:gd name="connsiteX5" fmla="*/ 1720890 w 1779587"/>
                <a:gd name="connsiteY5" fmla="*/ 483401 h 3695456"/>
                <a:gd name="connsiteX6" fmla="*/ 889793 w 1779587"/>
                <a:gd name="connsiteY6" fmla="*/ 0 h 3695456"/>
                <a:gd name="connsiteX7" fmla="*/ 1779587 w 1779587"/>
                <a:gd name="connsiteY7" fmla="*/ 444897 h 3695456"/>
                <a:gd name="connsiteX8" fmla="*/ 1779587 w 1779587"/>
                <a:gd name="connsiteY8" fmla="*/ 1306846 h 3695456"/>
                <a:gd name="connsiteX9" fmla="*/ 1779587 w 1779587"/>
                <a:gd name="connsiteY9" fmla="*/ 1619424 h 3695456"/>
                <a:gd name="connsiteX10" fmla="*/ 1779587 w 1779587"/>
                <a:gd name="connsiteY10" fmla="*/ 2076032 h 3695456"/>
                <a:gd name="connsiteX11" fmla="*/ 1779587 w 1779587"/>
                <a:gd name="connsiteY11" fmla="*/ 2481373 h 3695456"/>
                <a:gd name="connsiteX12" fmla="*/ 1779587 w 1779587"/>
                <a:gd name="connsiteY12" fmla="*/ 3250559 h 3695456"/>
                <a:gd name="connsiteX13" fmla="*/ 889793 w 1779587"/>
                <a:gd name="connsiteY13" fmla="*/ 3695456 h 3695456"/>
                <a:gd name="connsiteX14" fmla="*/ 0 w 1779587"/>
                <a:gd name="connsiteY14" fmla="*/ 3250559 h 3695456"/>
                <a:gd name="connsiteX15" fmla="*/ 0 w 1779587"/>
                <a:gd name="connsiteY15" fmla="*/ 2481373 h 3695456"/>
                <a:gd name="connsiteX16" fmla="*/ 0 w 1779587"/>
                <a:gd name="connsiteY16" fmla="*/ 2076032 h 3695456"/>
                <a:gd name="connsiteX17" fmla="*/ 0 w 1779587"/>
                <a:gd name="connsiteY17" fmla="*/ 1619424 h 3695456"/>
                <a:gd name="connsiteX18" fmla="*/ 0 w 1779587"/>
                <a:gd name="connsiteY18" fmla="*/ 1306846 h 3695456"/>
                <a:gd name="connsiteX19" fmla="*/ 0 w 1779587"/>
                <a:gd name="connsiteY19" fmla="*/ 444897 h 36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79587" h="3695456">
                  <a:moveTo>
                    <a:pt x="889793" y="67853"/>
                  </a:moveTo>
                  <a:lnTo>
                    <a:pt x="58696" y="483401"/>
                  </a:lnTo>
                  <a:lnTo>
                    <a:pt x="58696" y="1580450"/>
                  </a:lnTo>
                  <a:lnTo>
                    <a:pt x="889793" y="1995998"/>
                  </a:lnTo>
                  <a:lnTo>
                    <a:pt x="1720890" y="1580450"/>
                  </a:lnTo>
                  <a:lnTo>
                    <a:pt x="1720890" y="483401"/>
                  </a:lnTo>
                  <a:close/>
                  <a:moveTo>
                    <a:pt x="889793" y="0"/>
                  </a:moveTo>
                  <a:lnTo>
                    <a:pt x="1779587" y="444897"/>
                  </a:lnTo>
                  <a:lnTo>
                    <a:pt x="1779587" y="1306846"/>
                  </a:lnTo>
                  <a:lnTo>
                    <a:pt x="1779587" y="1619424"/>
                  </a:lnTo>
                  <a:lnTo>
                    <a:pt x="1779587" y="2076032"/>
                  </a:lnTo>
                  <a:lnTo>
                    <a:pt x="1779587" y="2481373"/>
                  </a:lnTo>
                  <a:lnTo>
                    <a:pt x="1779587" y="3250559"/>
                  </a:lnTo>
                  <a:lnTo>
                    <a:pt x="889793" y="3695456"/>
                  </a:lnTo>
                  <a:lnTo>
                    <a:pt x="0" y="3250559"/>
                  </a:lnTo>
                  <a:lnTo>
                    <a:pt x="0" y="2481373"/>
                  </a:lnTo>
                  <a:lnTo>
                    <a:pt x="0" y="2076032"/>
                  </a:lnTo>
                  <a:lnTo>
                    <a:pt x="0" y="1619424"/>
                  </a:lnTo>
                  <a:lnTo>
                    <a:pt x="0" y="1306846"/>
                  </a:lnTo>
                  <a:lnTo>
                    <a:pt x="0" y="444897"/>
                  </a:ln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20" name="Group 74"/>
            <p:cNvGrpSpPr/>
            <p:nvPr/>
          </p:nvGrpSpPr>
          <p:grpSpPr>
            <a:xfrm>
              <a:off x="3821782" y="2778322"/>
              <a:ext cx="524124" cy="561558"/>
              <a:chOff x="4560888" y="1182688"/>
              <a:chExt cx="511175" cy="547687"/>
            </a:xfrm>
            <a:solidFill>
              <a:schemeClr val="accent2"/>
            </a:solidFill>
          </p:grpSpPr>
          <p:sp>
            <p:nvSpPr>
              <p:cNvPr id="21" name="Freeform: Shape 75"/>
              <p:cNvSpPr/>
              <p:nvPr/>
            </p:nvSpPr>
            <p:spPr bwMode="auto">
              <a:xfrm>
                <a:off x="4560888" y="1273175"/>
                <a:ext cx="511175" cy="457200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166" y="13"/>
                  </a:cxn>
                  <a:cxn ang="0">
                    <a:pos x="147" y="31"/>
                  </a:cxn>
                  <a:cxn ang="0">
                    <a:pos x="127" y="13"/>
                  </a:cxn>
                  <a:cxn ang="0">
                    <a:pos x="127" y="0"/>
                  </a:cxn>
                  <a:cxn ang="0">
                    <a:pos x="116" y="0"/>
                  </a:cxn>
                  <a:cxn ang="0">
                    <a:pos x="116" y="13"/>
                  </a:cxn>
                  <a:cxn ang="0">
                    <a:pos x="97" y="31"/>
                  </a:cxn>
                  <a:cxn ang="0">
                    <a:pos x="77" y="13"/>
                  </a:cxn>
                  <a:cxn ang="0">
                    <a:pos x="77" y="0"/>
                  </a:cxn>
                  <a:cxn ang="0">
                    <a:pos x="65" y="0"/>
                  </a:cxn>
                  <a:cxn ang="0">
                    <a:pos x="65" y="13"/>
                  </a:cxn>
                  <a:cxn ang="0">
                    <a:pos x="46" y="31"/>
                  </a:cxn>
                  <a:cxn ang="0">
                    <a:pos x="26" y="13"/>
                  </a:cxn>
                  <a:cxn ang="0">
                    <a:pos x="26" y="0"/>
                  </a:cxn>
                  <a:cxn ang="0">
                    <a:pos x="0" y="0"/>
                  </a:cxn>
                  <a:cxn ang="0">
                    <a:pos x="0" y="172"/>
                  </a:cxn>
                  <a:cxn ang="0">
                    <a:pos x="192" y="172"/>
                  </a:cxn>
                  <a:cxn ang="0">
                    <a:pos x="192" y="0"/>
                  </a:cxn>
                  <a:cxn ang="0">
                    <a:pos x="166" y="0"/>
                  </a:cxn>
                  <a:cxn ang="0">
                    <a:pos x="169" y="149"/>
                  </a:cxn>
                  <a:cxn ang="0">
                    <a:pos x="23" y="149"/>
                  </a:cxn>
                  <a:cxn ang="0">
                    <a:pos x="23" y="43"/>
                  </a:cxn>
                  <a:cxn ang="0">
                    <a:pos x="169" y="43"/>
                  </a:cxn>
                  <a:cxn ang="0">
                    <a:pos x="169" y="149"/>
                  </a:cxn>
                </a:cxnLst>
                <a:rect l="0" t="0" r="r" b="b"/>
                <a:pathLst>
                  <a:path w="192" h="172">
                    <a:moveTo>
                      <a:pt x="166" y="0"/>
                    </a:moveTo>
                    <a:cubicBezTo>
                      <a:pt x="166" y="13"/>
                      <a:pt x="166" y="13"/>
                      <a:pt x="166" y="13"/>
                    </a:cubicBezTo>
                    <a:cubicBezTo>
                      <a:pt x="166" y="23"/>
                      <a:pt x="157" y="31"/>
                      <a:pt x="147" y="31"/>
                    </a:cubicBezTo>
                    <a:cubicBezTo>
                      <a:pt x="136" y="31"/>
                      <a:pt x="127" y="23"/>
                      <a:pt x="127" y="13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23"/>
                      <a:pt x="107" y="31"/>
                      <a:pt x="97" y="31"/>
                    </a:cubicBezTo>
                    <a:cubicBezTo>
                      <a:pt x="86" y="31"/>
                      <a:pt x="77" y="23"/>
                      <a:pt x="77" y="13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23"/>
                      <a:pt x="57" y="31"/>
                      <a:pt x="46" y="31"/>
                    </a:cubicBezTo>
                    <a:cubicBezTo>
                      <a:pt x="35" y="31"/>
                      <a:pt x="26" y="23"/>
                      <a:pt x="26" y="1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192" y="172"/>
                      <a:pt x="192" y="172"/>
                      <a:pt x="192" y="172"/>
                    </a:cubicBezTo>
                    <a:cubicBezTo>
                      <a:pt x="192" y="0"/>
                      <a:pt x="192" y="0"/>
                      <a:pt x="192" y="0"/>
                    </a:cubicBezTo>
                    <a:lnTo>
                      <a:pt x="166" y="0"/>
                    </a:lnTo>
                    <a:close/>
                    <a:moveTo>
                      <a:pt x="169" y="149"/>
                    </a:moveTo>
                    <a:cubicBezTo>
                      <a:pt x="23" y="149"/>
                      <a:pt x="23" y="149"/>
                      <a:pt x="23" y="149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169" y="43"/>
                      <a:pt x="169" y="43"/>
                      <a:pt x="169" y="43"/>
                    </a:cubicBezTo>
                    <a:lnTo>
                      <a:pt x="169" y="149"/>
                    </a:ln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2" name="Freeform: Shape 76"/>
              <p:cNvSpPr/>
              <p:nvPr/>
            </p:nvSpPr>
            <p:spPr bwMode="auto">
              <a:xfrm>
                <a:off x="4654550" y="1182688"/>
                <a:ext cx="58737" cy="142875"/>
              </a:xfrm>
              <a:custGeom>
                <a:avLst/>
                <a:gdLst/>
                <a:ahLst/>
                <a:cxnLst>
                  <a:cxn ang="0">
                    <a:pos x="11" y="54"/>
                  </a:cxn>
                  <a:cxn ang="0">
                    <a:pos x="22" y="43"/>
                  </a:cxn>
                  <a:cxn ang="0">
                    <a:pos x="22" y="11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43"/>
                  </a:cxn>
                  <a:cxn ang="0">
                    <a:pos x="11" y="54"/>
                  </a:cxn>
                </a:cxnLst>
                <a:rect l="0" t="0" r="r" b="b"/>
                <a:pathLst>
                  <a:path w="22" h="54">
                    <a:moveTo>
                      <a:pt x="11" y="54"/>
                    </a:moveTo>
                    <a:cubicBezTo>
                      <a:pt x="17" y="54"/>
                      <a:pt x="22" y="49"/>
                      <a:pt x="22" y="43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5" y="54"/>
                      <a:pt x="11" y="54"/>
                    </a:cubicBez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3" name="Freeform: Shape 77"/>
              <p:cNvSpPr/>
              <p:nvPr/>
            </p:nvSpPr>
            <p:spPr bwMode="auto">
              <a:xfrm>
                <a:off x="4787900" y="1182688"/>
                <a:ext cx="60325" cy="142875"/>
              </a:xfrm>
              <a:custGeom>
                <a:avLst/>
                <a:gdLst/>
                <a:ahLst/>
                <a:cxnLst>
                  <a:cxn ang="0">
                    <a:pos x="12" y="54"/>
                  </a:cxn>
                  <a:cxn ang="0">
                    <a:pos x="23" y="43"/>
                  </a:cxn>
                  <a:cxn ang="0">
                    <a:pos x="23" y="11"/>
                  </a:cxn>
                  <a:cxn ang="0">
                    <a:pos x="12" y="0"/>
                  </a:cxn>
                  <a:cxn ang="0">
                    <a:pos x="0" y="11"/>
                  </a:cxn>
                  <a:cxn ang="0">
                    <a:pos x="0" y="43"/>
                  </a:cxn>
                  <a:cxn ang="0">
                    <a:pos x="12" y="54"/>
                  </a:cxn>
                </a:cxnLst>
                <a:rect l="0" t="0" r="r" b="b"/>
                <a:pathLst>
                  <a:path w="23" h="54">
                    <a:moveTo>
                      <a:pt x="12" y="54"/>
                    </a:moveTo>
                    <a:cubicBezTo>
                      <a:pt x="18" y="54"/>
                      <a:pt x="23" y="49"/>
                      <a:pt x="23" y="4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5" y="54"/>
                      <a:pt x="12" y="54"/>
                    </a:cubicBez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4" name="Freeform: Shape 78"/>
              <p:cNvSpPr/>
              <p:nvPr/>
            </p:nvSpPr>
            <p:spPr bwMode="auto">
              <a:xfrm>
                <a:off x="4921250" y="1182688"/>
                <a:ext cx="60325" cy="142875"/>
              </a:xfrm>
              <a:custGeom>
                <a:avLst/>
                <a:gdLst/>
                <a:ahLst/>
                <a:cxnLst>
                  <a:cxn ang="0">
                    <a:pos x="12" y="54"/>
                  </a:cxn>
                  <a:cxn ang="0">
                    <a:pos x="23" y="43"/>
                  </a:cxn>
                  <a:cxn ang="0">
                    <a:pos x="23" y="11"/>
                  </a:cxn>
                  <a:cxn ang="0">
                    <a:pos x="12" y="0"/>
                  </a:cxn>
                  <a:cxn ang="0">
                    <a:pos x="0" y="11"/>
                  </a:cxn>
                  <a:cxn ang="0">
                    <a:pos x="0" y="43"/>
                  </a:cxn>
                  <a:cxn ang="0">
                    <a:pos x="12" y="54"/>
                  </a:cxn>
                </a:cxnLst>
                <a:rect l="0" t="0" r="r" b="b"/>
                <a:pathLst>
                  <a:path w="23" h="54">
                    <a:moveTo>
                      <a:pt x="12" y="54"/>
                    </a:moveTo>
                    <a:cubicBezTo>
                      <a:pt x="18" y="54"/>
                      <a:pt x="23" y="49"/>
                      <a:pt x="23" y="4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5" y="54"/>
                      <a:pt x="12" y="54"/>
                    </a:cubicBez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5" name="Freeform: Shape 79"/>
              <p:cNvSpPr/>
              <p:nvPr/>
            </p:nvSpPr>
            <p:spPr bwMode="auto">
              <a:xfrm>
                <a:off x="4681538" y="1427163"/>
                <a:ext cx="76200" cy="206375"/>
              </a:xfrm>
              <a:custGeom>
                <a:avLst/>
                <a:gdLst/>
                <a:ahLst/>
                <a:cxnLst>
                  <a:cxn ang="0">
                    <a:pos x="11" y="78"/>
                  </a:cxn>
                  <a:cxn ang="0">
                    <a:pos x="29" y="78"/>
                  </a:cxn>
                  <a:cxn ang="0">
                    <a:pos x="29" y="0"/>
                  </a:cxn>
                  <a:cxn ang="0">
                    <a:pos x="15" y="0"/>
                  </a:cxn>
                  <a:cxn ang="0">
                    <a:pos x="8" y="5"/>
                  </a:cxn>
                  <a:cxn ang="0">
                    <a:pos x="0" y="9"/>
                  </a:cxn>
                  <a:cxn ang="0">
                    <a:pos x="0" y="21"/>
                  </a:cxn>
                  <a:cxn ang="0">
                    <a:pos x="11" y="16"/>
                  </a:cxn>
                  <a:cxn ang="0">
                    <a:pos x="11" y="78"/>
                  </a:cxn>
                </a:cxnLst>
                <a:rect l="0" t="0" r="r" b="b"/>
                <a:pathLst>
                  <a:path w="29" h="78">
                    <a:moveTo>
                      <a:pt x="11" y="78"/>
                    </a:move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2"/>
                      <a:pt x="12" y="3"/>
                      <a:pt x="8" y="5"/>
                    </a:cubicBezTo>
                    <a:cubicBezTo>
                      <a:pt x="5" y="6"/>
                      <a:pt x="2" y="8"/>
                      <a:pt x="0" y="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6" name="Freeform: Shape 80"/>
              <p:cNvSpPr/>
              <p:nvPr/>
            </p:nvSpPr>
            <p:spPr bwMode="auto">
              <a:xfrm>
                <a:off x="4814888" y="1423988"/>
                <a:ext cx="123825" cy="212725"/>
              </a:xfrm>
              <a:custGeom>
                <a:avLst/>
                <a:gdLst/>
                <a:ahLst/>
                <a:cxnLst>
                  <a:cxn ang="0">
                    <a:pos x="6" y="73"/>
                  </a:cxn>
                  <a:cxn ang="0">
                    <a:pos x="13" y="78"/>
                  </a:cxn>
                  <a:cxn ang="0">
                    <a:pos x="24" y="80"/>
                  </a:cxn>
                  <a:cxn ang="0">
                    <a:pos x="35" y="78"/>
                  </a:cxn>
                  <a:cxn ang="0">
                    <a:pos x="42" y="72"/>
                  </a:cxn>
                  <a:cxn ang="0">
                    <a:pos x="45" y="64"/>
                  </a:cxn>
                  <a:cxn ang="0">
                    <a:pos x="47" y="53"/>
                  </a:cxn>
                  <a:cxn ang="0">
                    <a:pos x="46" y="44"/>
                  </a:cxn>
                  <a:cxn ang="0">
                    <a:pos x="43" y="37"/>
                  </a:cxn>
                  <a:cxn ang="0">
                    <a:pos x="37" y="32"/>
                  </a:cxn>
                  <a:cxn ang="0">
                    <a:pos x="29" y="30"/>
                  </a:cxn>
                  <a:cxn ang="0">
                    <a:pos x="28" y="30"/>
                  </a:cxn>
                  <a:cxn ang="0">
                    <a:pos x="22" y="32"/>
                  </a:cxn>
                  <a:cxn ang="0">
                    <a:pos x="18" y="35"/>
                  </a:cxn>
                  <a:cxn ang="0">
                    <a:pos x="18" y="28"/>
                  </a:cxn>
                  <a:cxn ang="0">
                    <a:pos x="19" y="16"/>
                  </a:cxn>
                  <a:cxn ang="0">
                    <a:pos x="24" y="13"/>
                  </a:cxn>
                  <a:cxn ang="0">
                    <a:pos x="28" y="14"/>
                  </a:cxn>
                  <a:cxn ang="0">
                    <a:pos x="29" y="22"/>
                  </a:cxn>
                  <a:cxn ang="0">
                    <a:pos x="45" y="22"/>
                  </a:cxn>
                  <a:cxn ang="0">
                    <a:pos x="45" y="20"/>
                  </a:cxn>
                  <a:cxn ang="0">
                    <a:pos x="44" y="12"/>
                  </a:cxn>
                  <a:cxn ang="0">
                    <a:pos x="40" y="6"/>
                  </a:cxn>
                  <a:cxn ang="0">
                    <a:pos x="34" y="2"/>
                  </a:cxn>
                  <a:cxn ang="0">
                    <a:pos x="23" y="0"/>
                  </a:cxn>
                  <a:cxn ang="0">
                    <a:pos x="14" y="2"/>
                  </a:cxn>
                  <a:cxn ang="0">
                    <a:pos x="7" y="5"/>
                  </a:cxn>
                  <a:cxn ang="0">
                    <a:pos x="3" y="11"/>
                  </a:cxn>
                  <a:cxn ang="0">
                    <a:pos x="1" y="18"/>
                  </a:cxn>
                  <a:cxn ang="0">
                    <a:pos x="0" y="27"/>
                  </a:cxn>
                  <a:cxn ang="0">
                    <a:pos x="0" y="55"/>
                  </a:cxn>
                  <a:cxn ang="0">
                    <a:pos x="2" y="65"/>
                  </a:cxn>
                  <a:cxn ang="0">
                    <a:pos x="6" y="73"/>
                  </a:cxn>
                  <a:cxn ang="0">
                    <a:pos x="18" y="46"/>
                  </a:cxn>
                  <a:cxn ang="0">
                    <a:pos x="20" y="44"/>
                  </a:cxn>
                  <a:cxn ang="0">
                    <a:pos x="24" y="43"/>
                  </a:cxn>
                  <a:cxn ang="0">
                    <a:pos x="26" y="43"/>
                  </a:cxn>
                  <a:cxn ang="0">
                    <a:pos x="27" y="44"/>
                  </a:cxn>
                  <a:cxn ang="0">
                    <a:pos x="28" y="45"/>
                  </a:cxn>
                  <a:cxn ang="0">
                    <a:pos x="29" y="47"/>
                  </a:cxn>
                  <a:cxn ang="0">
                    <a:pos x="29" y="50"/>
                  </a:cxn>
                  <a:cxn ang="0">
                    <a:pos x="29" y="52"/>
                  </a:cxn>
                  <a:cxn ang="0">
                    <a:pos x="29" y="55"/>
                  </a:cxn>
                  <a:cxn ang="0">
                    <a:pos x="29" y="61"/>
                  </a:cxn>
                  <a:cxn ang="0">
                    <a:pos x="28" y="65"/>
                  </a:cxn>
                  <a:cxn ang="0">
                    <a:pos x="27" y="67"/>
                  </a:cxn>
                  <a:cxn ang="0">
                    <a:pos x="24" y="68"/>
                  </a:cxn>
                  <a:cxn ang="0">
                    <a:pos x="18" y="58"/>
                  </a:cxn>
                  <a:cxn ang="0">
                    <a:pos x="18" y="46"/>
                  </a:cxn>
                </a:cxnLst>
                <a:rect l="0" t="0" r="r" b="b"/>
                <a:pathLst>
                  <a:path w="47" h="80">
                    <a:moveTo>
                      <a:pt x="6" y="73"/>
                    </a:moveTo>
                    <a:cubicBezTo>
                      <a:pt x="7" y="75"/>
                      <a:pt x="10" y="77"/>
                      <a:pt x="13" y="78"/>
                    </a:cubicBezTo>
                    <a:cubicBezTo>
                      <a:pt x="16" y="79"/>
                      <a:pt x="19" y="80"/>
                      <a:pt x="24" y="80"/>
                    </a:cubicBezTo>
                    <a:cubicBezTo>
                      <a:pt x="28" y="80"/>
                      <a:pt x="32" y="79"/>
                      <a:pt x="35" y="78"/>
                    </a:cubicBezTo>
                    <a:cubicBezTo>
                      <a:pt x="38" y="77"/>
                      <a:pt x="40" y="75"/>
                      <a:pt x="42" y="72"/>
                    </a:cubicBezTo>
                    <a:cubicBezTo>
                      <a:pt x="43" y="70"/>
                      <a:pt x="45" y="67"/>
                      <a:pt x="45" y="64"/>
                    </a:cubicBezTo>
                    <a:cubicBezTo>
                      <a:pt x="46" y="61"/>
                      <a:pt x="47" y="57"/>
                      <a:pt x="47" y="53"/>
                    </a:cubicBezTo>
                    <a:cubicBezTo>
                      <a:pt x="47" y="49"/>
                      <a:pt x="46" y="47"/>
                      <a:pt x="46" y="44"/>
                    </a:cubicBezTo>
                    <a:cubicBezTo>
                      <a:pt x="45" y="41"/>
                      <a:pt x="44" y="39"/>
                      <a:pt x="43" y="37"/>
                    </a:cubicBezTo>
                    <a:cubicBezTo>
                      <a:pt x="41" y="35"/>
                      <a:pt x="39" y="33"/>
                      <a:pt x="37" y="32"/>
                    </a:cubicBezTo>
                    <a:cubicBezTo>
                      <a:pt x="35" y="31"/>
                      <a:pt x="32" y="30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6" y="31"/>
                      <a:pt x="24" y="31"/>
                      <a:pt x="22" y="32"/>
                    </a:cubicBezTo>
                    <a:cubicBezTo>
                      <a:pt x="20" y="32"/>
                      <a:pt x="19" y="33"/>
                      <a:pt x="18" y="35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2"/>
                      <a:pt x="18" y="18"/>
                      <a:pt x="19" y="16"/>
                    </a:cubicBezTo>
                    <a:cubicBezTo>
                      <a:pt x="20" y="14"/>
                      <a:pt x="21" y="13"/>
                      <a:pt x="24" y="13"/>
                    </a:cubicBezTo>
                    <a:cubicBezTo>
                      <a:pt x="26" y="13"/>
                      <a:pt x="27" y="13"/>
                      <a:pt x="28" y="14"/>
                    </a:cubicBezTo>
                    <a:cubicBezTo>
                      <a:pt x="28" y="16"/>
                      <a:pt x="29" y="18"/>
                      <a:pt x="29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7"/>
                      <a:pt x="45" y="14"/>
                      <a:pt x="44" y="12"/>
                    </a:cubicBezTo>
                    <a:cubicBezTo>
                      <a:pt x="43" y="9"/>
                      <a:pt x="42" y="7"/>
                      <a:pt x="40" y="6"/>
                    </a:cubicBezTo>
                    <a:cubicBezTo>
                      <a:pt x="39" y="4"/>
                      <a:pt x="36" y="3"/>
                      <a:pt x="34" y="2"/>
                    </a:cubicBezTo>
                    <a:cubicBezTo>
                      <a:pt x="31" y="1"/>
                      <a:pt x="27" y="0"/>
                      <a:pt x="23" y="0"/>
                    </a:cubicBezTo>
                    <a:cubicBezTo>
                      <a:pt x="20" y="0"/>
                      <a:pt x="17" y="1"/>
                      <a:pt x="14" y="2"/>
                    </a:cubicBezTo>
                    <a:cubicBezTo>
                      <a:pt x="11" y="3"/>
                      <a:pt x="9" y="4"/>
                      <a:pt x="7" y="5"/>
                    </a:cubicBezTo>
                    <a:cubicBezTo>
                      <a:pt x="5" y="7"/>
                      <a:pt x="4" y="9"/>
                      <a:pt x="3" y="11"/>
                    </a:cubicBezTo>
                    <a:cubicBezTo>
                      <a:pt x="2" y="13"/>
                      <a:pt x="1" y="16"/>
                      <a:pt x="1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8"/>
                      <a:pt x="1" y="62"/>
                      <a:pt x="2" y="65"/>
                    </a:cubicBezTo>
                    <a:cubicBezTo>
                      <a:pt x="2" y="68"/>
                      <a:pt x="4" y="70"/>
                      <a:pt x="6" y="73"/>
                    </a:cubicBezTo>
                    <a:close/>
                    <a:moveTo>
                      <a:pt x="18" y="46"/>
                    </a:moveTo>
                    <a:cubicBezTo>
                      <a:pt x="18" y="45"/>
                      <a:pt x="19" y="44"/>
                      <a:pt x="20" y="44"/>
                    </a:cubicBezTo>
                    <a:cubicBezTo>
                      <a:pt x="21" y="43"/>
                      <a:pt x="22" y="43"/>
                      <a:pt x="24" y="43"/>
                    </a:cubicBezTo>
                    <a:cubicBezTo>
                      <a:pt x="24" y="43"/>
                      <a:pt x="25" y="43"/>
                      <a:pt x="26" y="43"/>
                    </a:cubicBezTo>
                    <a:cubicBezTo>
                      <a:pt x="26" y="43"/>
                      <a:pt x="27" y="43"/>
                      <a:pt x="27" y="44"/>
                    </a:cubicBezTo>
                    <a:cubicBezTo>
                      <a:pt x="27" y="44"/>
                      <a:pt x="28" y="45"/>
                      <a:pt x="28" y="45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29" y="48"/>
                      <a:pt x="29" y="49"/>
                      <a:pt x="29" y="50"/>
                    </a:cubicBezTo>
                    <a:cubicBezTo>
                      <a:pt x="29" y="51"/>
                      <a:pt x="29" y="51"/>
                      <a:pt x="29" y="52"/>
                    </a:cubicBezTo>
                    <a:cubicBezTo>
                      <a:pt x="29" y="53"/>
                      <a:pt x="29" y="54"/>
                      <a:pt x="29" y="55"/>
                    </a:cubicBezTo>
                    <a:cubicBezTo>
                      <a:pt x="29" y="57"/>
                      <a:pt x="29" y="59"/>
                      <a:pt x="29" y="61"/>
                    </a:cubicBezTo>
                    <a:cubicBezTo>
                      <a:pt x="29" y="62"/>
                      <a:pt x="29" y="64"/>
                      <a:pt x="28" y="65"/>
                    </a:cubicBezTo>
                    <a:cubicBezTo>
                      <a:pt x="28" y="66"/>
                      <a:pt x="27" y="67"/>
                      <a:pt x="27" y="67"/>
                    </a:cubicBezTo>
                    <a:cubicBezTo>
                      <a:pt x="26" y="68"/>
                      <a:pt x="25" y="68"/>
                      <a:pt x="24" y="68"/>
                    </a:cubicBezTo>
                    <a:cubicBezTo>
                      <a:pt x="20" y="68"/>
                      <a:pt x="18" y="65"/>
                      <a:pt x="18" y="58"/>
                    </a:cubicBezTo>
                    <a:lnTo>
                      <a:pt x="18" y="46"/>
                    </a:lnTo>
                    <a:close/>
                  </a:path>
                </a:pathLst>
              </a:custGeom>
              <a:solidFill>
                <a:srgbClr val="0F47A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1281539" y="4440281"/>
            <a:ext cx="1543784" cy="9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15414" y="4079654"/>
            <a:ext cx="107603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11952" y="4440281"/>
            <a:ext cx="1543784" cy="9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45827" y="4079654"/>
            <a:ext cx="107603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42365" y="4440281"/>
            <a:ext cx="1543784" cy="9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76240" y="4079654"/>
            <a:ext cx="107603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72778" y="4440281"/>
            <a:ext cx="1543784" cy="9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06653" y="4079654"/>
            <a:ext cx="107603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3189" y="4440281"/>
            <a:ext cx="1543784" cy="9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637064" y="4079654"/>
            <a:ext cx="107603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0.32338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4.44444E-6 L -1.66667E-6 0.32338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4.44444E-6 L -1.66667E-6 0.32338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4.44444E-6 L -1.66667E-6 0.32338 " pathEditMode="relative" rAng="0" ptsTypes="AA">
                                      <p:cBhvr>
                                        <p:cTn id="38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4.44444E-6 L -1.66667E-6 0.32338 " pathEditMode="relative" rAng="0" ptsTypes="AA">
                                      <p:cBhvr>
                                        <p:cTn id="43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49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8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7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5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30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2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90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: Rounded Corners 13"/>
          <p:cNvSpPr/>
          <p:nvPr/>
        </p:nvSpPr>
        <p:spPr>
          <a:xfrm>
            <a:off x="632182" y="4637764"/>
            <a:ext cx="10930166" cy="4635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7" name="Oval 29"/>
          <p:cNvSpPr/>
          <p:nvPr/>
        </p:nvSpPr>
        <p:spPr>
          <a:xfrm>
            <a:off x="1936212" y="4726058"/>
            <a:ext cx="286932" cy="2869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1306459" y="4731023"/>
            <a:ext cx="524503" cy="27699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20XX</a:t>
            </a:r>
            <a:endParaRPr lang="ar-SA" altLang="zh-CN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Oval 36"/>
          <p:cNvSpPr/>
          <p:nvPr/>
        </p:nvSpPr>
        <p:spPr>
          <a:xfrm>
            <a:off x="3945018" y="4726058"/>
            <a:ext cx="286932" cy="2869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0" name="Rectangle 37"/>
          <p:cNvSpPr/>
          <p:nvPr/>
        </p:nvSpPr>
        <p:spPr>
          <a:xfrm>
            <a:off x="3315265" y="4731023"/>
            <a:ext cx="524503" cy="27699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20XX</a:t>
            </a:r>
            <a:endParaRPr lang="ar-SA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Oval 43"/>
          <p:cNvSpPr/>
          <p:nvPr/>
        </p:nvSpPr>
        <p:spPr>
          <a:xfrm>
            <a:off x="5953811" y="4726058"/>
            <a:ext cx="286932" cy="2869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Rectangle 44"/>
          <p:cNvSpPr/>
          <p:nvPr/>
        </p:nvSpPr>
        <p:spPr>
          <a:xfrm>
            <a:off x="5324058" y="4731023"/>
            <a:ext cx="524503" cy="27699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20XX</a:t>
            </a:r>
            <a:endParaRPr lang="ar-SA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Oval 50"/>
          <p:cNvSpPr/>
          <p:nvPr/>
        </p:nvSpPr>
        <p:spPr>
          <a:xfrm>
            <a:off x="9971407" y="4726058"/>
            <a:ext cx="286932" cy="2869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4" name="Rectangle 51"/>
          <p:cNvSpPr/>
          <p:nvPr/>
        </p:nvSpPr>
        <p:spPr>
          <a:xfrm>
            <a:off x="9341654" y="4731023"/>
            <a:ext cx="524503" cy="27699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20XX</a:t>
            </a:r>
            <a:endParaRPr lang="ar-SA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5" name="Oval 57"/>
          <p:cNvSpPr/>
          <p:nvPr/>
        </p:nvSpPr>
        <p:spPr>
          <a:xfrm>
            <a:off x="7962609" y="4726058"/>
            <a:ext cx="286932" cy="2869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6" name="Rectangle 58"/>
          <p:cNvSpPr/>
          <p:nvPr/>
        </p:nvSpPr>
        <p:spPr>
          <a:xfrm>
            <a:off x="7332856" y="4731023"/>
            <a:ext cx="524503" cy="27699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20XX</a:t>
            </a:r>
            <a:endParaRPr lang="ar-SA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: Shape 125"/>
          <p:cNvSpPr/>
          <p:nvPr/>
        </p:nvSpPr>
        <p:spPr bwMode="auto">
          <a:xfrm>
            <a:off x="7807923" y="5375736"/>
            <a:ext cx="593866" cy="593866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8" name="Freeform: Shape 126"/>
          <p:cNvSpPr/>
          <p:nvPr/>
        </p:nvSpPr>
        <p:spPr bwMode="auto">
          <a:xfrm>
            <a:off x="5797923" y="5375736"/>
            <a:ext cx="593866" cy="593866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9" name="Freeform: Shape 127"/>
          <p:cNvSpPr/>
          <p:nvPr/>
        </p:nvSpPr>
        <p:spPr bwMode="auto">
          <a:xfrm>
            <a:off x="3787922" y="5375736"/>
            <a:ext cx="593866" cy="593866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0" name="Freeform: Shape 128"/>
          <p:cNvSpPr/>
          <p:nvPr/>
        </p:nvSpPr>
        <p:spPr bwMode="auto">
          <a:xfrm>
            <a:off x="9817921" y="5375736"/>
            <a:ext cx="593866" cy="593866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1" name="Freeform: Shape 129"/>
          <p:cNvSpPr/>
          <p:nvPr/>
        </p:nvSpPr>
        <p:spPr bwMode="auto">
          <a:xfrm>
            <a:off x="1777922" y="5375736"/>
            <a:ext cx="593866" cy="59386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07202" y="2187036"/>
            <a:ext cx="1826535" cy="2263160"/>
            <a:chOff x="1207202" y="1970219"/>
            <a:chExt cx="1826535" cy="2263160"/>
          </a:xfrm>
        </p:grpSpPr>
        <p:sp>
          <p:nvSpPr>
            <p:cNvPr id="23" name="Freeform: Shape 12"/>
            <p:cNvSpPr/>
            <p:nvPr/>
          </p:nvSpPr>
          <p:spPr>
            <a:xfrm rot="10800000">
              <a:off x="1207203" y="1970219"/>
              <a:ext cx="1826534" cy="2263160"/>
            </a:xfrm>
            <a:custGeom>
              <a:avLst/>
              <a:gdLst>
                <a:gd name="connsiteX0" fmla="*/ 1400710 w 1400710"/>
                <a:gd name="connsiteY0" fmla="*/ 1735546 h 1735546"/>
                <a:gd name="connsiteX1" fmla="*/ 0 w 1400710"/>
                <a:gd name="connsiteY1" fmla="*/ 1735546 h 1735546"/>
                <a:gd name="connsiteX2" fmla="*/ 0 w 1400710"/>
                <a:gd name="connsiteY2" fmla="*/ 219894 h 1735546"/>
                <a:gd name="connsiteX3" fmla="*/ 505360 w 1400710"/>
                <a:gd name="connsiteY3" fmla="*/ 219894 h 1735546"/>
                <a:gd name="connsiteX4" fmla="*/ 700355 w 1400710"/>
                <a:gd name="connsiteY4" fmla="*/ 0 h 1735546"/>
                <a:gd name="connsiteX5" fmla="*/ 895350 w 1400710"/>
                <a:gd name="connsiteY5" fmla="*/ 219894 h 1735546"/>
                <a:gd name="connsiteX6" fmla="*/ 1400710 w 1400710"/>
                <a:gd name="connsiteY6" fmla="*/ 219894 h 173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710" h="1735546">
                  <a:moveTo>
                    <a:pt x="1400710" y="1735546"/>
                  </a:moveTo>
                  <a:lnTo>
                    <a:pt x="0" y="1735546"/>
                  </a:lnTo>
                  <a:lnTo>
                    <a:pt x="0" y="219894"/>
                  </a:lnTo>
                  <a:lnTo>
                    <a:pt x="505360" y="219894"/>
                  </a:lnTo>
                  <a:lnTo>
                    <a:pt x="700355" y="0"/>
                  </a:lnTo>
                  <a:lnTo>
                    <a:pt x="895350" y="219894"/>
                  </a:lnTo>
                  <a:lnTo>
                    <a:pt x="1400710" y="219894"/>
                  </a:lnTo>
                  <a:close/>
                </a:path>
              </a:pathLst>
            </a:custGeom>
            <a:noFill/>
            <a:ln>
              <a:solidFill>
                <a:srgbClr val="0F4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Rectangle 11"/>
            <p:cNvSpPr/>
            <p:nvPr/>
          </p:nvSpPr>
          <p:spPr>
            <a:xfrm>
              <a:off x="1207203" y="1970219"/>
              <a:ext cx="1826534" cy="149047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14400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TextBox 104"/>
            <p:cNvSpPr txBox="1"/>
            <p:nvPr/>
          </p:nvSpPr>
          <p:spPr bwMode="auto">
            <a:xfrm>
              <a:off x="1207203" y="3499216"/>
              <a:ext cx="1744947" cy="346426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TextBox 49"/>
            <p:cNvSpPr txBox="1"/>
            <p:nvPr/>
          </p:nvSpPr>
          <p:spPr bwMode="auto">
            <a:xfrm>
              <a:off x="1207202" y="3460696"/>
              <a:ext cx="1826535" cy="481287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175205" y="2187037"/>
            <a:ext cx="1826536" cy="2263160"/>
            <a:chOff x="3175205" y="1970220"/>
            <a:chExt cx="1826536" cy="2263160"/>
          </a:xfrm>
        </p:grpSpPr>
        <p:sp>
          <p:nvSpPr>
            <p:cNvPr id="28" name="Freeform: Shape 38"/>
            <p:cNvSpPr/>
            <p:nvPr/>
          </p:nvSpPr>
          <p:spPr>
            <a:xfrm rot="10800000">
              <a:off x="3175207" y="1970220"/>
              <a:ext cx="1826534" cy="2263160"/>
            </a:xfrm>
            <a:custGeom>
              <a:avLst/>
              <a:gdLst>
                <a:gd name="connsiteX0" fmla="*/ 1400710 w 1400710"/>
                <a:gd name="connsiteY0" fmla="*/ 1735546 h 1735546"/>
                <a:gd name="connsiteX1" fmla="*/ 0 w 1400710"/>
                <a:gd name="connsiteY1" fmla="*/ 1735546 h 1735546"/>
                <a:gd name="connsiteX2" fmla="*/ 0 w 1400710"/>
                <a:gd name="connsiteY2" fmla="*/ 219894 h 1735546"/>
                <a:gd name="connsiteX3" fmla="*/ 505360 w 1400710"/>
                <a:gd name="connsiteY3" fmla="*/ 219894 h 1735546"/>
                <a:gd name="connsiteX4" fmla="*/ 700355 w 1400710"/>
                <a:gd name="connsiteY4" fmla="*/ 0 h 1735546"/>
                <a:gd name="connsiteX5" fmla="*/ 895350 w 1400710"/>
                <a:gd name="connsiteY5" fmla="*/ 219894 h 1735546"/>
                <a:gd name="connsiteX6" fmla="*/ 1400710 w 1400710"/>
                <a:gd name="connsiteY6" fmla="*/ 219894 h 173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710" h="1735546">
                  <a:moveTo>
                    <a:pt x="1400710" y="1735546"/>
                  </a:moveTo>
                  <a:lnTo>
                    <a:pt x="0" y="1735546"/>
                  </a:lnTo>
                  <a:lnTo>
                    <a:pt x="0" y="219894"/>
                  </a:lnTo>
                  <a:lnTo>
                    <a:pt x="505360" y="219894"/>
                  </a:lnTo>
                  <a:lnTo>
                    <a:pt x="700355" y="0"/>
                  </a:lnTo>
                  <a:lnTo>
                    <a:pt x="895350" y="219894"/>
                  </a:lnTo>
                  <a:lnTo>
                    <a:pt x="1400710" y="219894"/>
                  </a:lnTo>
                  <a:close/>
                </a:path>
              </a:pathLst>
            </a:custGeom>
            <a:noFill/>
            <a:ln>
              <a:solidFill>
                <a:srgbClr val="0F4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Rectangle 39"/>
            <p:cNvSpPr/>
            <p:nvPr/>
          </p:nvSpPr>
          <p:spPr>
            <a:xfrm>
              <a:off x="3175207" y="1970220"/>
              <a:ext cx="1826534" cy="149047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rIns="14400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TextBox 63"/>
            <p:cNvSpPr txBox="1"/>
            <p:nvPr/>
          </p:nvSpPr>
          <p:spPr bwMode="auto">
            <a:xfrm>
              <a:off x="3175205" y="3460696"/>
              <a:ext cx="1826535" cy="481287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77649" y="2187037"/>
            <a:ext cx="1832886" cy="2263160"/>
            <a:chOff x="5177649" y="1970220"/>
            <a:chExt cx="1832886" cy="2263160"/>
          </a:xfrm>
        </p:grpSpPr>
        <p:sp>
          <p:nvSpPr>
            <p:cNvPr id="32" name="Freeform: Shape 45"/>
            <p:cNvSpPr/>
            <p:nvPr/>
          </p:nvSpPr>
          <p:spPr>
            <a:xfrm rot="10800000">
              <a:off x="5184001" y="1970220"/>
              <a:ext cx="1826534" cy="2263160"/>
            </a:xfrm>
            <a:custGeom>
              <a:avLst/>
              <a:gdLst>
                <a:gd name="connsiteX0" fmla="*/ 1400710 w 1400710"/>
                <a:gd name="connsiteY0" fmla="*/ 1735546 h 1735546"/>
                <a:gd name="connsiteX1" fmla="*/ 0 w 1400710"/>
                <a:gd name="connsiteY1" fmla="*/ 1735546 h 1735546"/>
                <a:gd name="connsiteX2" fmla="*/ 0 w 1400710"/>
                <a:gd name="connsiteY2" fmla="*/ 219894 h 1735546"/>
                <a:gd name="connsiteX3" fmla="*/ 505360 w 1400710"/>
                <a:gd name="connsiteY3" fmla="*/ 219894 h 1735546"/>
                <a:gd name="connsiteX4" fmla="*/ 700355 w 1400710"/>
                <a:gd name="connsiteY4" fmla="*/ 0 h 1735546"/>
                <a:gd name="connsiteX5" fmla="*/ 895350 w 1400710"/>
                <a:gd name="connsiteY5" fmla="*/ 219894 h 1735546"/>
                <a:gd name="connsiteX6" fmla="*/ 1400710 w 1400710"/>
                <a:gd name="connsiteY6" fmla="*/ 219894 h 173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710" h="1735546">
                  <a:moveTo>
                    <a:pt x="1400710" y="1735546"/>
                  </a:moveTo>
                  <a:lnTo>
                    <a:pt x="0" y="1735546"/>
                  </a:lnTo>
                  <a:lnTo>
                    <a:pt x="0" y="219894"/>
                  </a:lnTo>
                  <a:lnTo>
                    <a:pt x="505360" y="219894"/>
                  </a:lnTo>
                  <a:lnTo>
                    <a:pt x="700355" y="0"/>
                  </a:lnTo>
                  <a:lnTo>
                    <a:pt x="895350" y="219894"/>
                  </a:lnTo>
                  <a:lnTo>
                    <a:pt x="1400710" y="219894"/>
                  </a:lnTo>
                  <a:close/>
                </a:path>
              </a:pathLst>
            </a:custGeom>
            <a:noFill/>
            <a:ln>
              <a:solidFill>
                <a:srgbClr val="0F4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Rectangle 46"/>
            <p:cNvSpPr/>
            <p:nvPr/>
          </p:nvSpPr>
          <p:spPr>
            <a:xfrm>
              <a:off x="5184001" y="1970220"/>
              <a:ext cx="1826534" cy="149047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rIns="14400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TextBox 64"/>
            <p:cNvSpPr txBox="1"/>
            <p:nvPr/>
          </p:nvSpPr>
          <p:spPr bwMode="auto">
            <a:xfrm>
              <a:off x="5177649" y="3460696"/>
              <a:ext cx="1826535" cy="481287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92616" y="2187037"/>
            <a:ext cx="1826535" cy="2263160"/>
            <a:chOff x="7192616" y="1970220"/>
            <a:chExt cx="1826535" cy="2263160"/>
          </a:xfrm>
        </p:grpSpPr>
        <p:sp>
          <p:nvSpPr>
            <p:cNvPr id="36" name="Freeform: Shape 59"/>
            <p:cNvSpPr/>
            <p:nvPr/>
          </p:nvSpPr>
          <p:spPr>
            <a:xfrm rot="10800000">
              <a:off x="7192617" y="1970220"/>
              <a:ext cx="1826534" cy="2263160"/>
            </a:xfrm>
            <a:custGeom>
              <a:avLst/>
              <a:gdLst>
                <a:gd name="connsiteX0" fmla="*/ 1400710 w 1400710"/>
                <a:gd name="connsiteY0" fmla="*/ 1735546 h 1735546"/>
                <a:gd name="connsiteX1" fmla="*/ 0 w 1400710"/>
                <a:gd name="connsiteY1" fmla="*/ 1735546 h 1735546"/>
                <a:gd name="connsiteX2" fmla="*/ 0 w 1400710"/>
                <a:gd name="connsiteY2" fmla="*/ 219894 h 1735546"/>
                <a:gd name="connsiteX3" fmla="*/ 505360 w 1400710"/>
                <a:gd name="connsiteY3" fmla="*/ 219894 h 1735546"/>
                <a:gd name="connsiteX4" fmla="*/ 700355 w 1400710"/>
                <a:gd name="connsiteY4" fmla="*/ 0 h 1735546"/>
                <a:gd name="connsiteX5" fmla="*/ 895350 w 1400710"/>
                <a:gd name="connsiteY5" fmla="*/ 219894 h 1735546"/>
                <a:gd name="connsiteX6" fmla="*/ 1400710 w 1400710"/>
                <a:gd name="connsiteY6" fmla="*/ 219894 h 173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710" h="1735546">
                  <a:moveTo>
                    <a:pt x="1400710" y="1735546"/>
                  </a:moveTo>
                  <a:lnTo>
                    <a:pt x="0" y="1735546"/>
                  </a:lnTo>
                  <a:lnTo>
                    <a:pt x="0" y="219894"/>
                  </a:lnTo>
                  <a:lnTo>
                    <a:pt x="505360" y="219894"/>
                  </a:lnTo>
                  <a:lnTo>
                    <a:pt x="700355" y="0"/>
                  </a:lnTo>
                  <a:lnTo>
                    <a:pt x="895350" y="219894"/>
                  </a:lnTo>
                  <a:lnTo>
                    <a:pt x="1400710" y="219894"/>
                  </a:lnTo>
                  <a:close/>
                </a:path>
              </a:pathLst>
            </a:custGeom>
            <a:noFill/>
            <a:ln>
              <a:solidFill>
                <a:srgbClr val="0F4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Rectangle 60"/>
            <p:cNvSpPr/>
            <p:nvPr/>
          </p:nvSpPr>
          <p:spPr>
            <a:xfrm>
              <a:off x="7192617" y="1970220"/>
              <a:ext cx="1826534" cy="149047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rIns="14400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extBox 65"/>
            <p:cNvSpPr txBox="1"/>
            <p:nvPr/>
          </p:nvSpPr>
          <p:spPr bwMode="auto">
            <a:xfrm>
              <a:off x="7192616" y="3460696"/>
              <a:ext cx="1826535" cy="481287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86762" y="2187037"/>
            <a:ext cx="1841360" cy="2263160"/>
            <a:chOff x="9186762" y="1970220"/>
            <a:chExt cx="1841360" cy="2263160"/>
          </a:xfrm>
        </p:grpSpPr>
        <p:sp>
          <p:nvSpPr>
            <p:cNvPr id="40" name="Freeform: Shape 52"/>
            <p:cNvSpPr/>
            <p:nvPr/>
          </p:nvSpPr>
          <p:spPr>
            <a:xfrm rot="10800000">
              <a:off x="9186762" y="1970220"/>
              <a:ext cx="1826534" cy="2263160"/>
            </a:xfrm>
            <a:custGeom>
              <a:avLst/>
              <a:gdLst>
                <a:gd name="connsiteX0" fmla="*/ 1400710 w 1400710"/>
                <a:gd name="connsiteY0" fmla="*/ 1735546 h 1735546"/>
                <a:gd name="connsiteX1" fmla="*/ 0 w 1400710"/>
                <a:gd name="connsiteY1" fmla="*/ 1735546 h 1735546"/>
                <a:gd name="connsiteX2" fmla="*/ 0 w 1400710"/>
                <a:gd name="connsiteY2" fmla="*/ 219894 h 1735546"/>
                <a:gd name="connsiteX3" fmla="*/ 505360 w 1400710"/>
                <a:gd name="connsiteY3" fmla="*/ 219894 h 1735546"/>
                <a:gd name="connsiteX4" fmla="*/ 700355 w 1400710"/>
                <a:gd name="connsiteY4" fmla="*/ 0 h 1735546"/>
                <a:gd name="connsiteX5" fmla="*/ 895350 w 1400710"/>
                <a:gd name="connsiteY5" fmla="*/ 219894 h 1735546"/>
                <a:gd name="connsiteX6" fmla="*/ 1400710 w 1400710"/>
                <a:gd name="connsiteY6" fmla="*/ 219894 h 173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0710" h="1735546">
                  <a:moveTo>
                    <a:pt x="1400710" y="1735546"/>
                  </a:moveTo>
                  <a:lnTo>
                    <a:pt x="0" y="1735546"/>
                  </a:lnTo>
                  <a:lnTo>
                    <a:pt x="0" y="219894"/>
                  </a:lnTo>
                  <a:lnTo>
                    <a:pt x="505360" y="219894"/>
                  </a:lnTo>
                  <a:lnTo>
                    <a:pt x="700355" y="0"/>
                  </a:lnTo>
                  <a:lnTo>
                    <a:pt x="895350" y="219894"/>
                  </a:lnTo>
                  <a:lnTo>
                    <a:pt x="1400710" y="219894"/>
                  </a:lnTo>
                  <a:close/>
                </a:path>
              </a:pathLst>
            </a:custGeom>
            <a:noFill/>
            <a:ln>
              <a:solidFill>
                <a:srgbClr val="0F47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Rectangle 53"/>
            <p:cNvSpPr/>
            <p:nvPr/>
          </p:nvSpPr>
          <p:spPr>
            <a:xfrm>
              <a:off x="9186762" y="1970220"/>
              <a:ext cx="1826534" cy="1490477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rIns="144000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TextBox 66"/>
            <p:cNvSpPr txBox="1"/>
            <p:nvPr/>
          </p:nvSpPr>
          <p:spPr bwMode="auto">
            <a:xfrm>
              <a:off x="9201587" y="3460696"/>
              <a:ext cx="1826535" cy="481287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5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9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450"/>
                            </p:stCondLst>
                            <p:childTnLst>
                              <p:par>
                                <p:cTn id="8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950"/>
                            </p:stCondLst>
                            <p:childTnLst>
                              <p:par>
                                <p:cTn id="9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9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450"/>
                            </p:stCondLst>
                            <p:childTnLst>
                              <p:par>
                                <p:cTn id="10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4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950"/>
                            </p:stCondLst>
                            <p:childTnLst>
                              <p:par>
                                <p:cTn id="1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10136" r="54846" b="23823"/>
          <a:stretch>
            <a:fillRect/>
          </a:stretch>
        </p:blipFill>
        <p:spPr>
          <a:xfrm>
            <a:off x="0" y="820132"/>
            <a:ext cx="5172113" cy="4364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18334" y="2526880"/>
            <a:ext cx="184076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03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9095" y="2953351"/>
            <a:ext cx="500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此处输入标题文本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9095" y="3599682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988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4" y="1932520"/>
            <a:ext cx="26225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03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6355" y="2389505"/>
            <a:ext cx="3597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Goals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66612" y="3002594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50"/>
                            </p:stCondLst>
                            <p:childTnLst>
                              <p:par>
                                <p:cTn id="5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542473" y="2933103"/>
            <a:ext cx="1691619" cy="1559703"/>
            <a:chOff x="1542473" y="2933103"/>
            <a:chExt cx="1691619" cy="1559703"/>
          </a:xfrm>
        </p:grpSpPr>
        <p:sp>
          <p:nvSpPr>
            <p:cNvPr id="44" name="Freeform: Shape 1"/>
            <p:cNvSpPr/>
            <p:nvPr/>
          </p:nvSpPr>
          <p:spPr bwMode="auto">
            <a:xfrm>
              <a:off x="1542473" y="2933103"/>
              <a:ext cx="1691619" cy="1559703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任意多边形: 形状 34"/>
            <p:cNvSpPr/>
            <p:nvPr/>
          </p:nvSpPr>
          <p:spPr bwMode="auto">
            <a:xfrm>
              <a:off x="2243921" y="3116446"/>
              <a:ext cx="288721" cy="323858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022394" y="2933103"/>
            <a:ext cx="1691619" cy="1559703"/>
            <a:chOff x="4022394" y="2933103"/>
            <a:chExt cx="1691619" cy="1559703"/>
          </a:xfrm>
        </p:grpSpPr>
        <p:sp>
          <p:nvSpPr>
            <p:cNvPr id="47" name="Freeform: Shape 5"/>
            <p:cNvSpPr/>
            <p:nvPr/>
          </p:nvSpPr>
          <p:spPr bwMode="auto">
            <a:xfrm>
              <a:off x="4022394" y="2933103"/>
              <a:ext cx="1691619" cy="1559703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任意多边形: 形状 37"/>
            <p:cNvSpPr/>
            <p:nvPr/>
          </p:nvSpPr>
          <p:spPr bwMode="auto">
            <a:xfrm>
              <a:off x="4706274" y="3158259"/>
              <a:ext cx="323858" cy="240232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02315" y="2933103"/>
            <a:ext cx="1691619" cy="1559703"/>
            <a:chOff x="6502315" y="2933103"/>
            <a:chExt cx="1691619" cy="1559703"/>
          </a:xfrm>
        </p:grpSpPr>
        <p:sp>
          <p:nvSpPr>
            <p:cNvPr id="50" name="Freeform: Shape 9"/>
            <p:cNvSpPr/>
            <p:nvPr/>
          </p:nvSpPr>
          <p:spPr bwMode="auto">
            <a:xfrm>
              <a:off x="6502315" y="2933103"/>
              <a:ext cx="1691619" cy="1559703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任意多边形: 形状 40"/>
            <p:cNvSpPr/>
            <p:nvPr/>
          </p:nvSpPr>
          <p:spPr bwMode="auto">
            <a:xfrm>
              <a:off x="7186195" y="3156738"/>
              <a:ext cx="323858" cy="243273"/>
            </a:xfrm>
            <a:custGeom>
              <a:avLst/>
              <a:gdLst>
                <a:gd name="connsiteX0" fmla="*/ 196631 w 338138"/>
                <a:gd name="connsiteY0" fmla="*/ 212725 h 254000"/>
                <a:gd name="connsiteX1" fmla="*/ 249183 w 338138"/>
                <a:gd name="connsiteY1" fmla="*/ 212725 h 254000"/>
                <a:gd name="connsiteX2" fmla="*/ 249183 w 338138"/>
                <a:gd name="connsiteY2" fmla="*/ 238522 h 254000"/>
                <a:gd name="connsiteX3" fmla="*/ 271517 w 338138"/>
                <a:gd name="connsiteY3" fmla="*/ 238522 h 254000"/>
                <a:gd name="connsiteX4" fmla="*/ 279400 w 338138"/>
                <a:gd name="connsiteY4" fmla="*/ 246261 h 254000"/>
                <a:gd name="connsiteX5" fmla="*/ 271517 w 338138"/>
                <a:gd name="connsiteY5" fmla="*/ 254000 h 254000"/>
                <a:gd name="connsiteX6" fmla="*/ 174297 w 338138"/>
                <a:gd name="connsiteY6" fmla="*/ 254000 h 254000"/>
                <a:gd name="connsiteX7" fmla="*/ 165100 w 338138"/>
                <a:gd name="connsiteY7" fmla="*/ 246261 h 254000"/>
                <a:gd name="connsiteX8" fmla="*/ 174297 w 338138"/>
                <a:gd name="connsiteY8" fmla="*/ 238522 h 254000"/>
                <a:gd name="connsiteX9" fmla="*/ 196631 w 338138"/>
                <a:gd name="connsiteY9" fmla="*/ 238522 h 254000"/>
                <a:gd name="connsiteX10" fmla="*/ 196631 w 338138"/>
                <a:gd name="connsiteY10" fmla="*/ 212725 h 254000"/>
                <a:gd name="connsiteX11" fmla="*/ 66675 w 338138"/>
                <a:gd name="connsiteY11" fmla="*/ 180975 h 254000"/>
                <a:gd name="connsiteX12" fmla="*/ 53975 w 338138"/>
                <a:gd name="connsiteY12" fmla="*/ 194469 h 254000"/>
                <a:gd name="connsiteX13" fmla="*/ 66675 w 338138"/>
                <a:gd name="connsiteY13" fmla="*/ 207963 h 254000"/>
                <a:gd name="connsiteX14" fmla="*/ 79375 w 338138"/>
                <a:gd name="connsiteY14" fmla="*/ 194469 h 254000"/>
                <a:gd name="connsiteX15" fmla="*/ 66675 w 338138"/>
                <a:gd name="connsiteY15" fmla="*/ 180975 h 254000"/>
                <a:gd name="connsiteX16" fmla="*/ 112985 w 338138"/>
                <a:gd name="connsiteY16" fmla="*/ 46038 h 254000"/>
                <a:gd name="connsiteX17" fmla="*/ 332840 w 338138"/>
                <a:gd name="connsiteY17" fmla="*/ 46038 h 254000"/>
                <a:gd name="connsiteX18" fmla="*/ 338138 w 338138"/>
                <a:gd name="connsiteY18" fmla="*/ 52641 h 254000"/>
                <a:gd name="connsiteX19" fmla="*/ 338138 w 338138"/>
                <a:gd name="connsiteY19" fmla="*/ 188660 h 254000"/>
                <a:gd name="connsiteX20" fmla="*/ 332840 w 338138"/>
                <a:gd name="connsiteY20" fmla="*/ 195263 h 254000"/>
                <a:gd name="connsiteX21" fmla="*/ 112985 w 338138"/>
                <a:gd name="connsiteY21" fmla="*/ 195263 h 254000"/>
                <a:gd name="connsiteX22" fmla="*/ 106363 w 338138"/>
                <a:gd name="connsiteY22" fmla="*/ 188660 h 254000"/>
                <a:gd name="connsiteX23" fmla="*/ 106363 w 338138"/>
                <a:gd name="connsiteY23" fmla="*/ 52641 h 254000"/>
                <a:gd name="connsiteX24" fmla="*/ 112985 w 338138"/>
                <a:gd name="connsiteY24" fmla="*/ 46038 h 254000"/>
                <a:gd name="connsiteX25" fmla="*/ 7922 w 338138"/>
                <a:gd name="connsiteY25" fmla="*/ 0 h 254000"/>
                <a:gd name="connsiteX26" fmla="*/ 124108 w 338138"/>
                <a:gd name="connsiteY26" fmla="*/ 0 h 254000"/>
                <a:gd name="connsiteX27" fmla="*/ 133350 w 338138"/>
                <a:gd name="connsiteY27" fmla="*/ 7856 h 254000"/>
                <a:gd name="connsiteX28" fmla="*/ 133350 w 338138"/>
                <a:gd name="connsiteY28" fmla="*/ 31423 h 254000"/>
                <a:gd name="connsiteX29" fmla="*/ 113546 w 338138"/>
                <a:gd name="connsiteY29" fmla="*/ 31423 h 254000"/>
                <a:gd name="connsiteX30" fmla="*/ 109585 w 338138"/>
                <a:gd name="connsiteY30" fmla="*/ 31423 h 254000"/>
                <a:gd name="connsiteX31" fmla="*/ 108264 w 338138"/>
                <a:gd name="connsiteY31" fmla="*/ 31423 h 254000"/>
                <a:gd name="connsiteX32" fmla="*/ 25086 w 338138"/>
                <a:gd name="connsiteY32" fmla="*/ 31423 h 254000"/>
                <a:gd name="connsiteX33" fmla="*/ 17164 w 338138"/>
                <a:gd name="connsiteY33" fmla="*/ 39278 h 254000"/>
                <a:gd name="connsiteX34" fmla="*/ 25086 w 338138"/>
                <a:gd name="connsiteY34" fmla="*/ 47134 h 254000"/>
                <a:gd name="connsiteX35" fmla="*/ 91101 w 338138"/>
                <a:gd name="connsiteY35" fmla="*/ 47134 h 254000"/>
                <a:gd name="connsiteX36" fmla="*/ 91101 w 338138"/>
                <a:gd name="connsiteY36" fmla="*/ 53680 h 254000"/>
                <a:gd name="connsiteX37" fmla="*/ 91101 w 338138"/>
                <a:gd name="connsiteY37" fmla="*/ 68082 h 254000"/>
                <a:gd name="connsiteX38" fmla="*/ 25086 w 338138"/>
                <a:gd name="connsiteY38" fmla="*/ 68082 h 254000"/>
                <a:gd name="connsiteX39" fmla="*/ 17164 w 338138"/>
                <a:gd name="connsiteY39" fmla="*/ 77247 h 254000"/>
                <a:gd name="connsiteX40" fmla="*/ 25086 w 338138"/>
                <a:gd name="connsiteY40" fmla="*/ 85103 h 254000"/>
                <a:gd name="connsiteX41" fmla="*/ 91101 w 338138"/>
                <a:gd name="connsiteY41" fmla="*/ 85103 h 254000"/>
                <a:gd name="connsiteX42" fmla="*/ 91101 w 338138"/>
                <a:gd name="connsiteY42" fmla="*/ 106051 h 254000"/>
                <a:gd name="connsiteX43" fmla="*/ 25086 w 338138"/>
                <a:gd name="connsiteY43" fmla="*/ 106051 h 254000"/>
                <a:gd name="connsiteX44" fmla="*/ 17164 w 338138"/>
                <a:gd name="connsiteY44" fmla="*/ 113907 h 254000"/>
                <a:gd name="connsiteX45" fmla="*/ 25086 w 338138"/>
                <a:gd name="connsiteY45" fmla="*/ 123072 h 254000"/>
                <a:gd name="connsiteX46" fmla="*/ 91101 w 338138"/>
                <a:gd name="connsiteY46" fmla="*/ 123072 h 254000"/>
                <a:gd name="connsiteX47" fmla="*/ 91101 w 338138"/>
                <a:gd name="connsiteY47" fmla="*/ 188536 h 254000"/>
                <a:gd name="connsiteX48" fmla="*/ 113546 w 338138"/>
                <a:gd name="connsiteY48" fmla="*/ 212103 h 254000"/>
                <a:gd name="connsiteX49" fmla="*/ 133350 w 338138"/>
                <a:gd name="connsiteY49" fmla="*/ 212103 h 254000"/>
                <a:gd name="connsiteX50" fmla="*/ 133350 w 338138"/>
                <a:gd name="connsiteY50" fmla="*/ 246144 h 254000"/>
                <a:gd name="connsiteX51" fmla="*/ 124108 w 338138"/>
                <a:gd name="connsiteY51" fmla="*/ 254000 h 254000"/>
                <a:gd name="connsiteX52" fmla="*/ 7922 w 338138"/>
                <a:gd name="connsiteY52" fmla="*/ 254000 h 254000"/>
                <a:gd name="connsiteX53" fmla="*/ 0 w 338138"/>
                <a:gd name="connsiteY53" fmla="*/ 246144 h 254000"/>
                <a:gd name="connsiteX54" fmla="*/ 0 w 338138"/>
                <a:gd name="connsiteY54" fmla="*/ 7856 h 254000"/>
                <a:gd name="connsiteX55" fmla="*/ 7922 w 338138"/>
                <a:gd name="connsiteY55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254000">
                  <a:moveTo>
                    <a:pt x="196631" y="212725"/>
                  </a:moveTo>
                  <a:cubicBezTo>
                    <a:pt x="196631" y="212725"/>
                    <a:pt x="196631" y="212725"/>
                    <a:pt x="249183" y="212725"/>
                  </a:cubicBezTo>
                  <a:cubicBezTo>
                    <a:pt x="249183" y="212725"/>
                    <a:pt x="249183" y="212725"/>
                    <a:pt x="249183" y="238522"/>
                  </a:cubicBezTo>
                  <a:cubicBezTo>
                    <a:pt x="249183" y="238522"/>
                    <a:pt x="249183" y="238522"/>
                    <a:pt x="271517" y="238522"/>
                  </a:cubicBezTo>
                  <a:cubicBezTo>
                    <a:pt x="275459" y="238522"/>
                    <a:pt x="279400" y="242392"/>
                    <a:pt x="279400" y="246261"/>
                  </a:cubicBezTo>
                  <a:cubicBezTo>
                    <a:pt x="279400" y="251420"/>
                    <a:pt x="275459" y="254000"/>
                    <a:pt x="271517" y="254000"/>
                  </a:cubicBezTo>
                  <a:cubicBezTo>
                    <a:pt x="271517" y="254000"/>
                    <a:pt x="271517" y="254000"/>
                    <a:pt x="174297" y="254000"/>
                  </a:cubicBezTo>
                  <a:cubicBezTo>
                    <a:pt x="169041" y="254000"/>
                    <a:pt x="165100" y="251420"/>
                    <a:pt x="165100" y="246261"/>
                  </a:cubicBezTo>
                  <a:cubicBezTo>
                    <a:pt x="165100" y="242392"/>
                    <a:pt x="169041" y="238522"/>
                    <a:pt x="174297" y="238522"/>
                  </a:cubicBezTo>
                  <a:cubicBezTo>
                    <a:pt x="174297" y="238522"/>
                    <a:pt x="174297" y="238522"/>
                    <a:pt x="196631" y="238522"/>
                  </a:cubicBezTo>
                  <a:cubicBezTo>
                    <a:pt x="196631" y="238522"/>
                    <a:pt x="196631" y="238522"/>
                    <a:pt x="196631" y="212725"/>
                  </a:cubicBezTo>
                  <a:close/>
                  <a:moveTo>
                    <a:pt x="66675" y="180975"/>
                  </a:moveTo>
                  <a:cubicBezTo>
                    <a:pt x="59661" y="180975"/>
                    <a:pt x="53975" y="187016"/>
                    <a:pt x="53975" y="194469"/>
                  </a:cubicBezTo>
                  <a:cubicBezTo>
                    <a:pt x="53975" y="201922"/>
                    <a:pt x="59661" y="207963"/>
                    <a:pt x="66675" y="207963"/>
                  </a:cubicBezTo>
                  <a:cubicBezTo>
                    <a:pt x="73689" y="207963"/>
                    <a:pt x="79375" y="201922"/>
                    <a:pt x="79375" y="194469"/>
                  </a:cubicBezTo>
                  <a:cubicBezTo>
                    <a:pt x="79375" y="187016"/>
                    <a:pt x="73689" y="180975"/>
                    <a:pt x="66675" y="180975"/>
                  </a:cubicBezTo>
                  <a:close/>
                  <a:moveTo>
                    <a:pt x="112985" y="46038"/>
                  </a:moveTo>
                  <a:cubicBezTo>
                    <a:pt x="332840" y="46038"/>
                    <a:pt x="332840" y="46038"/>
                    <a:pt x="332840" y="46038"/>
                  </a:cubicBezTo>
                  <a:cubicBezTo>
                    <a:pt x="335489" y="46038"/>
                    <a:pt x="338138" y="48679"/>
                    <a:pt x="338138" y="52641"/>
                  </a:cubicBezTo>
                  <a:cubicBezTo>
                    <a:pt x="338138" y="188660"/>
                    <a:pt x="338138" y="188660"/>
                    <a:pt x="338138" y="188660"/>
                  </a:cubicBezTo>
                  <a:cubicBezTo>
                    <a:pt x="338138" y="192622"/>
                    <a:pt x="335489" y="195263"/>
                    <a:pt x="332840" y="195263"/>
                  </a:cubicBezTo>
                  <a:cubicBezTo>
                    <a:pt x="112985" y="195263"/>
                    <a:pt x="112985" y="195263"/>
                    <a:pt x="112985" y="195263"/>
                  </a:cubicBezTo>
                  <a:cubicBezTo>
                    <a:pt x="109012" y="195263"/>
                    <a:pt x="106363" y="192622"/>
                    <a:pt x="106363" y="188660"/>
                  </a:cubicBezTo>
                  <a:cubicBezTo>
                    <a:pt x="106363" y="52641"/>
                    <a:pt x="106363" y="52641"/>
                    <a:pt x="106363" y="52641"/>
                  </a:cubicBezTo>
                  <a:cubicBezTo>
                    <a:pt x="106363" y="48679"/>
                    <a:pt x="109012" y="46038"/>
                    <a:pt x="112985" y="46038"/>
                  </a:cubicBezTo>
                  <a:close/>
                  <a:moveTo>
                    <a:pt x="7922" y="0"/>
                  </a:moveTo>
                  <a:cubicBezTo>
                    <a:pt x="124108" y="0"/>
                    <a:pt x="124108" y="0"/>
                    <a:pt x="124108" y="0"/>
                  </a:cubicBezTo>
                  <a:cubicBezTo>
                    <a:pt x="129389" y="0"/>
                    <a:pt x="133350" y="2618"/>
                    <a:pt x="133350" y="7856"/>
                  </a:cubicBezTo>
                  <a:lnTo>
                    <a:pt x="133350" y="31423"/>
                  </a:lnTo>
                  <a:cubicBezTo>
                    <a:pt x="113546" y="31423"/>
                    <a:pt x="113546" y="31423"/>
                    <a:pt x="113546" y="31423"/>
                  </a:cubicBezTo>
                  <a:cubicBezTo>
                    <a:pt x="112225" y="31423"/>
                    <a:pt x="110905" y="31423"/>
                    <a:pt x="109585" y="31423"/>
                  </a:cubicBezTo>
                  <a:cubicBezTo>
                    <a:pt x="109585" y="31423"/>
                    <a:pt x="108264" y="31423"/>
                    <a:pt x="108264" y="31423"/>
                  </a:cubicBezTo>
                  <a:cubicBezTo>
                    <a:pt x="25086" y="31423"/>
                    <a:pt x="25086" y="31423"/>
                    <a:pt x="25086" y="31423"/>
                  </a:cubicBezTo>
                  <a:cubicBezTo>
                    <a:pt x="21125" y="31423"/>
                    <a:pt x="17164" y="34041"/>
                    <a:pt x="17164" y="39278"/>
                  </a:cubicBezTo>
                  <a:cubicBezTo>
                    <a:pt x="17164" y="43206"/>
                    <a:pt x="21125" y="47134"/>
                    <a:pt x="25086" y="47134"/>
                  </a:cubicBezTo>
                  <a:cubicBezTo>
                    <a:pt x="91101" y="47134"/>
                    <a:pt x="91101" y="47134"/>
                    <a:pt x="91101" y="47134"/>
                  </a:cubicBezTo>
                  <a:cubicBezTo>
                    <a:pt x="91101" y="49752"/>
                    <a:pt x="91101" y="51062"/>
                    <a:pt x="91101" y="53680"/>
                  </a:cubicBezTo>
                  <a:cubicBezTo>
                    <a:pt x="91101" y="68082"/>
                    <a:pt x="91101" y="68082"/>
                    <a:pt x="91101" y="68082"/>
                  </a:cubicBezTo>
                  <a:cubicBezTo>
                    <a:pt x="25086" y="68082"/>
                    <a:pt x="25086" y="68082"/>
                    <a:pt x="25086" y="68082"/>
                  </a:cubicBezTo>
                  <a:cubicBezTo>
                    <a:pt x="21125" y="68082"/>
                    <a:pt x="17164" y="72010"/>
                    <a:pt x="17164" y="77247"/>
                  </a:cubicBezTo>
                  <a:cubicBezTo>
                    <a:pt x="17164" y="81175"/>
                    <a:pt x="21125" y="85103"/>
                    <a:pt x="25086" y="85103"/>
                  </a:cubicBezTo>
                  <a:cubicBezTo>
                    <a:pt x="91101" y="85103"/>
                    <a:pt x="91101" y="85103"/>
                    <a:pt x="91101" y="85103"/>
                  </a:cubicBezTo>
                  <a:cubicBezTo>
                    <a:pt x="91101" y="106051"/>
                    <a:pt x="91101" y="106051"/>
                    <a:pt x="91101" y="106051"/>
                  </a:cubicBezTo>
                  <a:cubicBezTo>
                    <a:pt x="25086" y="106051"/>
                    <a:pt x="25086" y="106051"/>
                    <a:pt x="25086" y="106051"/>
                  </a:cubicBezTo>
                  <a:cubicBezTo>
                    <a:pt x="21125" y="106051"/>
                    <a:pt x="17164" y="109979"/>
                    <a:pt x="17164" y="113907"/>
                  </a:cubicBezTo>
                  <a:cubicBezTo>
                    <a:pt x="17164" y="119144"/>
                    <a:pt x="21125" y="123072"/>
                    <a:pt x="25086" y="123072"/>
                  </a:cubicBezTo>
                  <a:cubicBezTo>
                    <a:pt x="91101" y="123072"/>
                    <a:pt x="91101" y="123072"/>
                    <a:pt x="91101" y="123072"/>
                  </a:cubicBezTo>
                  <a:cubicBezTo>
                    <a:pt x="91101" y="188536"/>
                    <a:pt x="91101" y="188536"/>
                    <a:pt x="91101" y="188536"/>
                  </a:cubicBezTo>
                  <a:cubicBezTo>
                    <a:pt x="91101" y="201629"/>
                    <a:pt x="100343" y="212103"/>
                    <a:pt x="113546" y="212103"/>
                  </a:cubicBezTo>
                  <a:cubicBezTo>
                    <a:pt x="133350" y="212103"/>
                    <a:pt x="133350" y="212103"/>
                    <a:pt x="133350" y="212103"/>
                  </a:cubicBezTo>
                  <a:cubicBezTo>
                    <a:pt x="133350" y="246144"/>
                    <a:pt x="133350" y="246144"/>
                    <a:pt x="133350" y="246144"/>
                  </a:cubicBezTo>
                  <a:cubicBezTo>
                    <a:pt x="133350" y="251382"/>
                    <a:pt x="129389" y="254000"/>
                    <a:pt x="124108" y="254000"/>
                  </a:cubicBezTo>
                  <a:cubicBezTo>
                    <a:pt x="7922" y="254000"/>
                    <a:pt x="7922" y="254000"/>
                    <a:pt x="7922" y="254000"/>
                  </a:cubicBezTo>
                  <a:cubicBezTo>
                    <a:pt x="3961" y="254000"/>
                    <a:pt x="0" y="251382"/>
                    <a:pt x="0" y="246144"/>
                  </a:cubicBezTo>
                  <a:cubicBezTo>
                    <a:pt x="0" y="7856"/>
                    <a:pt x="0" y="7856"/>
                    <a:pt x="0" y="7856"/>
                  </a:cubicBezTo>
                  <a:cubicBezTo>
                    <a:pt x="0" y="2618"/>
                    <a:pt x="3961" y="0"/>
                    <a:pt x="79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982237" y="2933103"/>
            <a:ext cx="1691619" cy="1559703"/>
            <a:chOff x="8982237" y="2933103"/>
            <a:chExt cx="1691619" cy="1559703"/>
          </a:xfrm>
        </p:grpSpPr>
        <p:sp>
          <p:nvSpPr>
            <p:cNvPr id="53" name="Freeform: Shape 13"/>
            <p:cNvSpPr/>
            <p:nvPr/>
          </p:nvSpPr>
          <p:spPr bwMode="auto">
            <a:xfrm>
              <a:off x="8982237" y="2933103"/>
              <a:ext cx="1691619" cy="1559703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4" name="任意多边形: 形状 43"/>
            <p:cNvSpPr/>
            <p:nvPr/>
          </p:nvSpPr>
          <p:spPr bwMode="auto">
            <a:xfrm>
              <a:off x="9666117" y="3172534"/>
              <a:ext cx="323858" cy="211682"/>
            </a:xfrm>
            <a:custGeom>
              <a:avLst/>
              <a:gdLst>
                <a:gd name="connsiteX0" fmla="*/ 192447 w 506413"/>
                <a:gd name="connsiteY0" fmla="*/ 181356 h 331006"/>
                <a:gd name="connsiteX1" fmla="*/ 253206 w 506413"/>
                <a:gd name="connsiteY1" fmla="*/ 231542 h 331006"/>
                <a:gd name="connsiteX2" fmla="*/ 316497 w 506413"/>
                <a:gd name="connsiteY2" fmla="*/ 181356 h 331006"/>
                <a:gd name="connsiteX3" fmla="*/ 362068 w 506413"/>
                <a:gd name="connsiteY3" fmla="*/ 216486 h 331006"/>
                <a:gd name="connsiteX4" fmla="*/ 493713 w 506413"/>
                <a:gd name="connsiteY4" fmla="*/ 319366 h 331006"/>
                <a:gd name="connsiteX5" fmla="*/ 407637 w 506413"/>
                <a:gd name="connsiteY5" fmla="*/ 329403 h 331006"/>
                <a:gd name="connsiteX6" fmla="*/ 253206 w 506413"/>
                <a:gd name="connsiteY6" fmla="*/ 329403 h 331006"/>
                <a:gd name="connsiteX7" fmla="*/ 93712 w 506413"/>
                <a:gd name="connsiteY7" fmla="*/ 329403 h 331006"/>
                <a:gd name="connsiteX8" fmla="*/ 12700 w 506413"/>
                <a:gd name="connsiteY8" fmla="*/ 319366 h 331006"/>
                <a:gd name="connsiteX9" fmla="*/ 149409 w 506413"/>
                <a:gd name="connsiteY9" fmla="*/ 213977 h 331006"/>
                <a:gd name="connsiteX10" fmla="*/ 192447 w 506413"/>
                <a:gd name="connsiteY10" fmla="*/ 181356 h 331006"/>
                <a:gd name="connsiteX11" fmla="*/ 0 w 506413"/>
                <a:gd name="connsiteY11" fmla="*/ 32131 h 331006"/>
                <a:gd name="connsiteX12" fmla="*/ 174625 w 506413"/>
                <a:gd name="connsiteY12" fmla="*/ 168330 h 331006"/>
                <a:gd name="connsiteX13" fmla="*/ 0 w 506413"/>
                <a:gd name="connsiteY13" fmla="*/ 302006 h 331006"/>
                <a:gd name="connsiteX14" fmla="*/ 0 w 506413"/>
                <a:gd name="connsiteY14" fmla="*/ 32131 h 331006"/>
                <a:gd name="connsiteX15" fmla="*/ 506413 w 506413"/>
                <a:gd name="connsiteY15" fmla="*/ 28956 h 331006"/>
                <a:gd name="connsiteX16" fmla="*/ 506413 w 506413"/>
                <a:gd name="connsiteY16" fmla="*/ 302006 h 331006"/>
                <a:gd name="connsiteX17" fmla="*/ 331788 w 506413"/>
                <a:gd name="connsiteY17" fmla="*/ 168009 h 331006"/>
                <a:gd name="connsiteX18" fmla="*/ 506413 w 506413"/>
                <a:gd name="connsiteY18" fmla="*/ 28956 h 331006"/>
                <a:gd name="connsiteX19" fmla="*/ 455106 w 506413"/>
                <a:gd name="connsiteY19" fmla="*/ 35 h 331006"/>
                <a:gd name="connsiteX20" fmla="*/ 493713 w 506413"/>
                <a:gd name="connsiteY20" fmla="*/ 11728 h 331006"/>
                <a:gd name="connsiteX21" fmla="*/ 374726 w 506413"/>
                <a:gd name="connsiteY21" fmla="*/ 105274 h 331006"/>
                <a:gd name="connsiteX22" fmla="*/ 291181 w 506413"/>
                <a:gd name="connsiteY22" fmla="*/ 168480 h 331006"/>
                <a:gd name="connsiteX23" fmla="*/ 253206 w 506413"/>
                <a:gd name="connsiteY23" fmla="*/ 198819 h 331006"/>
                <a:gd name="connsiteX24" fmla="*/ 215232 w 506413"/>
                <a:gd name="connsiteY24" fmla="*/ 168480 h 331006"/>
                <a:gd name="connsiteX25" fmla="*/ 134219 w 506413"/>
                <a:gd name="connsiteY25" fmla="*/ 105274 h 331006"/>
                <a:gd name="connsiteX26" fmla="*/ 12700 w 506413"/>
                <a:gd name="connsiteY26" fmla="*/ 11728 h 331006"/>
                <a:gd name="connsiteX27" fmla="*/ 54788 w 506413"/>
                <a:gd name="connsiteY27" fmla="*/ 35 h 331006"/>
                <a:gd name="connsiteX28" fmla="*/ 98776 w 506413"/>
                <a:gd name="connsiteY28" fmla="*/ 1615 h 331006"/>
                <a:gd name="connsiteX29" fmla="*/ 253206 w 506413"/>
                <a:gd name="connsiteY29" fmla="*/ 1615 h 331006"/>
                <a:gd name="connsiteX30" fmla="*/ 412701 w 506413"/>
                <a:gd name="connsiteY30" fmla="*/ 1615 h 331006"/>
                <a:gd name="connsiteX31" fmla="*/ 455106 w 506413"/>
                <a:gd name="connsiteY31" fmla="*/ 35 h 3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6413" h="331006">
                  <a:moveTo>
                    <a:pt x="192447" y="181356"/>
                  </a:moveTo>
                  <a:cubicBezTo>
                    <a:pt x="212700" y="198921"/>
                    <a:pt x="232953" y="213977"/>
                    <a:pt x="253206" y="231542"/>
                  </a:cubicBezTo>
                  <a:cubicBezTo>
                    <a:pt x="265864" y="221505"/>
                    <a:pt x="301308" y="181356"/>
                    <a:pt x="316497" y="181356"/>
                  </a:cubicBezTo>
                  <a:cubicBezTo>
                    <a:pt x="326624" y="181356"/>
                    <a:pt x="354473" y="211468"/>
                    <a:pt x="362068" y="216486"/>
                  </a:cubicBezTo>
                  <a:cubicBezTo>
                    <a:pt x="407637" y="251616"/>
                    <a:pt x="450675" y="286746"/>
                    <a:pt x="493713" y="319366"/>
                  </a:cubicBezTo>
                  <a:cubicBezTo>
                    <a:pt x="475992" y="336931"/>
                    <a:pt x="430422" y="329403"/>
                    <a:pt x="407637" y="329403"/>
                  </a:cubicBezTo>
                  <a:cubicBezTo>
                    <a:pt x="357004" y="329403"/>
                    <a:pt x="306371" y="329403"/>
                    <a:pt x="253206" y="329403"/>
                  </a:cubicBezTo>
                  <a:cubicBezTo>
                    <a:pt x="200042" y="329403"/>
                    <a:pt x="146877" y="329403"/>
                    <a:pt x="93712" y="329403"/>
                  </a:cubicBezTo>
                  <a:cubicBezTo>
                    <a:pt x="70928" y="329403"/>
                    <a:pt x="30421" y="336931"/>
                    <a:pt x="12700" y="319366"/>
                  </a:cubicBezTo>
                  <a:cubicBezTo>
                    <a:pt x="58269" y="284236"/>
                    <a:pt x="103839" y="249107"/>
                    <a:pt x="149409" y="213977"/>
                  </a:cubicBezTo>
                  <a:cubicBezTo>
                    <a:pt x="154472" y="211468"/>
                    <a:pt x="189915" y="181356"/>
                    <a:pt x="192447" y="181356"/>
                  </a:cubicBezTo>
                  <a:close/>
                  <a:moveTo>
                    <a:pt x="0" y="32131"/>
                  </a:moveTo>
                  <a:cubicBezTo>
                    <a:pt x="58208" y="77531"/>
                    <a:pt x="116416" y="122930"/>
                    <a:pt x="174625" y="168330"/>
                  </a:cubicBezTo>
                  <a:cubicBezTo>
                    <a:pt x="116416" y="213729"/>
                    <a:pt x="58208" y="256607"/>
                    <a:pt x="0" y="302006"/>
                  </a:cubicBezTo>
                  <a:cubicBezTo>
                    <a:pt x="0" y="211207"/>
                    <a:pt x="0" y="120408"/>
                    <a:pt x="0" y="32131"/>
                  </a:cubicBezTo>
                  <a:close/>
                  <a:moveTo>
                    <a:pt x="506413" y="28956"/>
                  </a:moveTo>
                  <a:cubicBezTo>
                    <a:pt x="506413" y="119973"/>
                    <a:pt x="506413" y="210990"/>
                    <a:pt x="506413" y="302006"/>
                  </a:cubicBezTo>
                  <a:cubicBezTo>
                    <a:pt x="448205" y="256498"/>
                    <a:pt x="389997" y="213518"/>
                    <a:pt x="331788" y="168009"/>
                  </a:cubicBezTo>
                  <a:cubicBezTo>
                    <a:pt x="389997" y="122501"/>
                    <a:pt x="448205" y="76993"/>
                    <a:pt x="506413" y="28956"/>
                  </a:cubicBezTo>
                  <a:close/>
                  <a:moveTo>
                    <a:pt x="455106" y="35"/>
                  </a:moveTo>
                  <a:cubicBezTo>
                    <a:pt x="470296" y="351"/>
                    <a:pt x="484853" y="2880"/>
                    <a:pt x="493713" y="11728"/>
                  </a:cubicBezTo>
                  <a:cubicBezTo>
                    <a:pt x="453207" y="42068"/>
                    <a:pt x="415232" y="72407"/>
                    <a:pt x="374726" y="105274"/>
                  </a:cubicBezTo>
                  <a:cubicBezTo>
                    <a:pt x="346878" y="125500"/>
                    <a:pt x="319029" y="148254"/>
                    <a:pt x="291181" y="168480"/>
                  </a:cubicBezTo>
                  <a:cubicBezTo>
                    <a:pt x="283586" y="173537"/>
                    <a:pt x="263333" y="198819"/>
                    <a:pt x="253206" y="198819"/>
                  </a:cubicBezTo>
                  <a:cubicBezTo>
                    <a:pt x="245611" y="198819"/>
                    <a:pt x="222826" y="173537"/>
                    <a:pt x="215232" y="168480"/>
                  </a:cubicBezTo>
                  <a:cubicBezTo>
                    <a:pt x="187383" y="148254"/>
                    <a:pt x="162067" y="125500"/>
                    <a:pt x="134219" y="105274"/>
                  </a:cubicBezTo>
                  <a:cubicBezTo>
                    <a:pt x="93712" y="72407"/>
                    <a:pt x="53206" y="42068"/>
                    <a:pt x="12700" y="11728"/>
                  </a:cubicBezTo>
                  <a:cubicBezTo>
                    <a:pt x="22826" y="2880"/>
                    <a:pt x="38649" y="351"/>
                    <a:pt x="54788" y="35"/>
                  </a:cubicBezTo>
                  <a:cubicBezTo>
                    <a:pt x="70928" y="-281"/>
                    <a:pt x="87383" y="1615"/>
                    <a:pt x="98776" y="1615"/>
                  </a:cubicBezTo>
                  <a:cubicBezTo>
                    <a:pt x="149409" y="1615"/>
                    <a:pt x="202573" y="1615"/>
                    <a:pt x="253206" y="1615"/>
                  </a:cubicBezTo>
                  <a:cubicBezTo>
                    <a:pt x="306371" y="1615"/>
                    <a:pt x="359536" y="1615"/>
                    <a:pt x="412701" y="1615"/>
                  </a:cubicBezTo>
                  <a:cubicBezTo>
                    <a:pt x="424093" y="1615"/>
                    <a:pt x="439916" y="-281"/>
                    <a:pt x="455106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1807271" y="2379985"/>
            <a:ext cx="1167130" cy="307340"/>
          </a:xfrm>
          <a:prstGeom prst="rect">
            <a:avLst/>
          </a:prstGeom>
        </p:spPr>
        <p:txBody>
          <a:bodyPr wrap="none" lIns="72000" tIns="0" rIns="72000" bIns="0" anchor="ctr" anchorCtr="0">
            <a:spAutoFit/>
          </a:bodyPr>
          <a:lstStyle/>
          <a:p>
            <a:pPr lvl="0" algn="ctr" defTabSz="913765">
              <a:defRPr/>
            </a:pPr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82394" y="2379985"/>
            <a:ext cx="1167130" cy="307340"/>
          </a:xfrm>
          <a:prstGeom prst="rect">
            <a:avLst/>
          </a:prstGeom>
        </p:spPr>
        <p:txBody>
          <a:bodyPr wrap="none" lIns="72000" tIns="0" rIns="72000" bIns="0" anchor="ctr" anchorCtr="0">
            <a:spAutoFit/>
          </a:bodyPr>
          <a:lstStyle/>
          <a:p>
            <a:pPr lvl="0" algn="ctr" defTabSz="913765">
              <a:defRPr/>
            </a:pPr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757517" y="2379985"/>
            <a:ext cx="1167130" cy="307340"/>
          </a:xfrm>
          <a:prstGeom prst="rect">
            <a:avLst/>
          </a:prstGeom>
        </p:spPr>
        <p:txBody>
          <a:bodyPr wrap="none" lIns="72000" tIns="0" rIns="72000" bIns="0" anchor="ctr" anchorCtr="0">
            <a:spAutoFit/>
          </a:bodyPr>
          <a:lstStyle/>
          <a:p>
            <a:pPr lvl="0" algn="ctr" defTabSz="913765">
              <a:defRPr/>
            </a:pPr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232639" y="2379985"/>
            <a:ext cx="1167130" cy="307340"/>
          </a:xfrm>
          <a:prstGeom prst="rect">
            <a:avLst/>
          </a:prstGeom>
        </p:spPr>
        <p:txBody>
          <a:bodyPr wrap="none" lIns="72000" tIns="0" rIns="72000" bIns="0" anchor="ctr" anchorCtr="0">
            <a:spAutoFit/>
          </a:bodyPr>
          <a:lstStyle/>
          <a:p>
            <a:pPr lvl="0" algn="ctr" defTabSz="913765">
              <a:defRPr/>
            </a:pPr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59" name="文本框 6"/>
          <p:cNvSpPr txBox="1"/>
          <p:nvPr/>
        </p:nvSpPr>
        <p:spPr>
          <a:xfrm>
            <a:off x="1506300" y="4744105"/>
            <a:ext cx="1769072" cy="6076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0" name="文本框 6"/>
          <p:cNvSpPr txBox="1"/>
          <p:nvPr/>
        </p:nvSpPr>
        <p:spPr>
          <a:xfrm>
            <a:off x="3981423" y="4744105"/>
            <a:ext cx="1769072" cy="6076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1" name="文本框 6"/>
          <p:cNvSpPr txBox="1"/>
          <p:nvPr/>
        </p:nvSpPr>
        <p:spPr>
          <a:xfrm>
            <a:off x="6456546" y="4744105"/>
            <a:ext cx="1769072" cy="6076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2" name="文本框 6"/>
          <p:cNvSpPr txBox="1"/>
          <p:nvPr/>
        </p:nvSpPr>
        <p:spPr>
          <a:xfrm>
            <a:off x="8931668" y="4744105"/>
            <a:ext cx="1769072" cy="6076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49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49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49"/>
                            </p:stCondLst>
                            <p:childTnLst>
                              <p:par>
                                <p:cTn id="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3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850"/>
                            </p:stCondLst>
                            <p:childTnLst>
                              <p:par>
                                <p:cTn id="7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6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8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11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14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17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20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936243" y="453345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4836" y="417283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69180" y="453345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47773" y="417283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02117" y="453345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80710" y="417283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335054" y="453345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13647" y="417283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467990" y="453345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746583" y="417283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9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4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250"/>
                            </p:stCondLst>
                            <p:childTnLst>
                              <p:par>
                                <p:cTn id="7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200"/>
                            </p:stCondLst>
                            <p:childTnLst>
                              <p:par>
                                <p:cTn id="8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0"/>
                            </p:stCondLst>
                            <p:childTnLst>
                              <p:par>
                                <p:cTn id="9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450"/>
                            </p:stCondLst>
                            <p:childTnLst>
                              <p:par>
                                <p:cTn id="10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9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1184361" y="1782060"/>
            <a:ext cx="6394319" cy="44416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1184361" y="1782060"/>
            <a:ext cx="3217883" cy="442849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1463780" y="4234903"/>
            <a:ext cx="2659044" cy="1781450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Here you could describe the detile if you need it
</a:t>
            </a:r>
            <a:endParaRPr lang="zh-CN" altLang="en-US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任意多边形: 形状 5"/>
          <p:cNvSpPr/>
          <p:nvPr/>
        </p:nvSpPr>
        <p:spPr>
          <a:xfrm>
            <a:off x="2351021" y="2670493"/>
            <a:ext cx="884562" cy="979170"/>
          </a:xfrm>
          <a:custGeom>
            <a:avLst/>
            <a:gdLst/>
            <a:ahLst/>
            <a:cxnLst/>
            <a:rect l="l" t="t" r="r" b="b"/>
            <a:pathLst>
              <a:path w="884562" h="979170">
                <a:moveTo>
                  <a:pt x="415719" y="0"/>
                </a:moveTo>
                <a:lnTo>
                  <a:pt x="468843" y="0"/>
                </a:lnTo>
                <a:lnTo>
                  <a:pt x="468843" y="69850"/>
                </a:lnTo>
                <a:cubicBezTo>
                  <a:pt x="578387" y="73624"/>
                  <a:pt x="668916" y="119625"/>
                  <a:pt x="740432" y="207853"/>
                </a:cubicBezTo>
                <a:lnTo>
                  <a:pt x="855512" y="120019"/>
                </a:lnTo>
                <a:lnTo>
                  <a:pt x="884562" y="154885"/>
                </a:lnTo>
                <a:lnTo>
                  <a:pt x="769420" y="243092"/>
                </a:lnTo>
                <a:cubicBezTo>
                  <a:pt x="818852" y="307890"/>
                  <a:pt x="843569" y="383386"/>
                  <a:pt x="843569" y="469583"/>
                </a:cubicBezTo>
                <a:cubicBezTo>
                  <a:pt x="843569" y="558640"/>
                  <a:pt x="817546" y="636262"/>
                  <a:pt x="765501" y="702449"/>
                </a:cubicBezTo>
                <a:lnTo>
                  <a:pt x="884562" y="800236"/>
                </a:lnTo>
                <a:lnTo>
                  <a:pt x="855294" y="834729"/>
                </a:lnTo>
                <a:lnTo>
                  <a:pt x="735953" y="739119"/>
                </a:lnTo>
                <a:cubicBezTo>
                  <a:pt x="664562" y="822246"/>
                  <a:pt x="575525" y="865697"/>
                  <a:pt x="468843" y="869471"/>
                </a:cubicBezTo>
                <a:lnTo>
                  <a:pt x="468843" y="979170"/>
                </a:lnTo>
                <a:lnTo>
                  <a:pt x="415719" y="979170"/>
                </a:lnTo>
                <a:lnTo>
                  <a:pt x="415719" y="869533"/>
                </a:lnTo>
                <a:cubicBezTo>
                  <a:pt x="305802" y="865759"/>
                  <a:pt x="215024" y="819685"/>
                  <a:pt x="143384" y="731312"/>
                </a:cubicBezTo>
                <a:lnTo>
                  <a:pt x="28272" y="819115"/>
                </a:lnTo>
                <a:lnTo>
                  <a:pt x="0" y="784280"/>
                </a:lnTo>
                <a:lnTo>
                  <a:pt x="115173" y="696042"/>
                </a:lnTo>
                <a:cubicBezTo>
                  <a:pt x="65720" y="631887"/>
                  <a:pt x="40993" y="556401"/>
                  <a:pt x="40993" y="469583"/>
                </a:cubicBezTo>
                <a:cubicBezTo>
                  <a:pt x="40993" y="380131"/>
                  <a:pt x="67016" y="302623"/>
                  <a:pt x="119061" y="237058"/>
                </a:cubicBezTo>
                <a:lnTo>
                  <a:pt x="0" y="139209"/>
                </a:lnTo>
                <a:lnTo>
                  <a:pt x="28521" y="104405"/>
                </a:lnTo>
                <a:lnTo>
                  <a:pt x="147862" y="200046"/>
                </a:lnTo>
                <a:cubicBezTo>
                  <a:pt x="219337" y="116981"/>
                  <a:pt x="308622" y="73562"/>
                  <a:pt x="415719" y="69788"/>
                </a:cubicBezTo>
                <a:lnTo>
                  <a:pt x="415719" y="0"/>
                </a:lnTo>
                <a:close/>
                <a:moveTo>
                  <a:pt x="415719" y="120423"/>
                </a:moveTo>
                <a:cubicBezTo>
                  <a:pt x="326351" y="124176"/>
                  <a:pt x="249724" y="160867"/>
                  <a:pt x="185839" y="230496"/>
                </a:cubicBezTo>
                <a:lnTo>
                  <a:pt x="343436" y="358141"/>
                </a:lnTo>
                <a:cubicBezTo>
                  <a:pt x="362534" y="336411"/>
                  <a:pt x="386628" y="323804"/>
                  <a:pt x="415719" y="320320"/>
                </a:cubicBezTo>
                <a:lnTo>
                  <a:pt x="415719" y="120423"/>
                </a:lnTo>
                <a:close/>
                <a:moveTo>
                  <a:pt x="468843" y="120423"/>
                </a:moveTo>
                <a:lnTo>
                  <a:pt x="468843" y="320631"/>
                </a:lnTo>
                <a:cubicBezTo>
                  <a:pt x="494554" y="323970"/>
                  <a:pt x="518265" y="336473"/>
                  <a:pt x="539975" y="358141"/>
                </a:cubicBezTo>
                <a:lnTo>
                  <a:pt x="704571" y="233948"/>
                </a:lnTo>
                <a:cubicBezTo>
                  <a:pt x="637803" y="162038"/>
                  <a:pt x="559227" y="124197"/>
                  <a:pt x="468843" y="120423"/>
                </a:cubicBezTo>
                <a:close/>
                <a:moveTo>
                  <a:pt x="730386" y="270712"/>
                </a:moveTo>
                <a:lnTo>
                  <a:pt x="570331" y="395371"/>
                </a:lnTo>
                <a:cubicBezTo>
                  <a:pt x="585945" y="414593"/>
                  <a:pt x="593751" y="439340"/>
                  <a:pt x="593751" y="469614"/>
                </a:cubicBezTo>
                <a:cubicBezTo>
                  <a:pt x="593751" y="499887"/>
                  <a:pt x="585945" y="525319"/>
                  <a:pt x="570331" y="545909"/>
                </a:cubicBezTo>
                <a:lnTo>
                  <a:pt x="726685" y="674301"/>
                </a:lnTo>
                <a:cubicBezTo>
                  <a:pt x="769192" y="613630"/>
                  <a:pt x="790445" y="545390"/>
                  <a:pt x="790445" y="469583"/>
                </a:cubicBezTo>
                <a:cubicBezTo>
                  <a:pt x="790445" y="395060"/>
                  <a:pt x="770425" y="328770"/>
                  <a:pt x="730386" y="270712"/>
                </a:cubicBezTo>
                <a:close/>
                <a:moveTo>
                  <a:pt x="157193" y="264833"/>
                </a:moveTo>
                <a:cubicBezTo>
                  <a:pt x="115142" y="325131"/>
                  <a:pt x="94117" y="393381"/>
                  <a:pt x="94117" y="469583"/>
                </a:cubicBezTo>
                <a:cubicBezTo>
                  <a:pt x="94117" y="544727"/>
                  <a:pt x="113898" y="611017"/>
                  <a:pt x="153461" y="668454"/>
                </a:cubicBezTo>
                <a:lnTo>
                  <a:pt x="314231" y="543731"/>
                </a:lnTo>
                <a:cubicBezTo>
                  <a:pt x="298617" y="525132"/>
                  <a:pt x="290811" y="500447"/>
                  <a:pt x="290811" y="469676"/>
                </a:cubicBezTo>
                <a:cubicBezTo>
                  <a:pt x="290811" y="438905"/>
                  <a:pt x="298617" y="413556"/>
                  <a:pt x="314231" y="393630"/>
                </a:cubicBezTo>
                <a:lnTo>
                  <a:pt x="157193" y="264833"/>
                </a:lnTo>
                <a:close/>
                <a:moveTo>
                  <a:pt x="441908" y="370240"/>
                </a:moveTo>
                <a:cubicBezTo>
                  <a:pt x="415305" y="370240"/>
                  <a:pt x="392325" y="379918"/>
                  <a:pt x="372969" y="399275"/>
                </a:cubicBezTo>
                <a:cubicBezTo>
                  <a:pt x="353612" y="418631"/>
                  <a:pt x="343934" y="442093"/>
                  <a:pt x="343934" y="469660"/>
                </a:cubicBezTo>
                <a:cubicBezTo>
                  <a:pt x="343934" y="497228"/>
                  <a:pt x="353586" y="520664"/>
                  <a:pt x="372891" y="539968"/>
                </a:cubicBezTo>
                <a:cubicBezTo>
                  <a:pt x="392195" y="559273"/>
                  <a:pt x="415201" y="568925"/>
                  <a:pt x="441908" y="568925"/>
                </a:cubicBezTo>
                <a:cubicBezTo>
                  <a:pt x="468615" y="568925"/>
                  <a:pt x="491745" y="559148"/>
                  <a:pt x="511298" y="539595"/>
                </a:cubicBezTo>
                <a:cubicBezTo>
                  <a:pt x="530851" y="520042"/>
                  <a:pt x="540628" y="496730"/>
                  <a:pt x="540628" y="469660"/>
                </a:cubicBezTo>
                <a:cubicBezTo>
                  <a:pt x="540628" y="442591"/>
                  <a:pt x="530825" y="419253"/>
                  <a:pt x="511220" y="399648"/>
                </a:cubicBezTo>
                <a:cubicBezTo>
                  <a:pt x="491615" y="380043"/>
                  <a:pt x="468511" y="370240"/>
                  <a:pt x="441908" y="370240"/>
                </a:cubicBezTo>
                <a:close/>
                <a:moveTo>
                  <a:pt x="343716" y="581024"/>
                </a:moveTo>
                <a:lnTo>
                  <a:pt x="179992" y="705248"/>
                </a:lnTo>
                <a:cubicBezTo>
                  <a:pt x="246344" y="777261"/>
                  <a:pt x="324920" y="815093"/>
                  <a:pt x="415719" y="818742"/>
                </a:cubicBezTo>
                <a:lnTo>
                  <a:pt x="415719" y="618938"/>
                </a:lnTo>
                <a:cubicBezTo>
                  <a:pt x="389551" y="615537"/>
                  <a:pt x="365551" y="602899"/>
                  <a:pt x="343716" y="581024"/>
                </a:cubicBezTo>
                <a:close/>
                <a:moveTo>
                  <a:pt x="540348" y="581024"/>
                </a:moveTo>
                <a:cubicBezTo>
                  <a:pt x="521355" y="602775"/>
                  <a:pt x="497519" y="615361"/>
                  <a:pt x="468843" y="618782"/>
                </a:cubicBezTo>
                <a:lnTo>
                  <a:pt x="468843" y="818742"/>
                </a:lnTo>
                <a:cubicBezTo>
                  <a:pt x="557817" y="815072"/>
                  <a:pt x="634444" y="778464"/>
                  <a:pt x="698723" y="708918"/>
                </a:cubicBezTo>
                <a:lnTo>
                  <a:pt x="540348" y="581024"/>
                </a:lnTo>
                <a:close/>
              </a:path>
            </a:pathLst>
          </a:custGeom>
          <a:solidFill>
            <a:srgbClr val="0F47A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000" b="1" dirty="0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7111532" y="2150054"/>
            <a:ext cx="835142" cy="835142"/>
          </a:xfrm>
          <a:prstGeom prst="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01</a:t>
            </a:r>
            <a:endParaRPr lang="en-US" sz="40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Rectangle 12"/>
          <p:cNvSpPr/>
          <p:nvPr/>
        </p:nvSpPr>
        <p:spPr>
          <a:xfrm>
            <a:off x="7111532" y="3575203"/>
            <a:ext cx="835142" cy="835142"/>
          </a:xfrm>
          <a:prstGeom prst="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02</a:t>
            </a:r>
            <a:endParaRPr lang="en-US" sz="40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7111532" y="5000352"/>
            <a:ext cx="835142" cy="835142"/>
          </a:xfrm>
          <a:prstGeom prst="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03</a:t>
            </a:r>
            <a:endParaRPr lang="en-US" sz="40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102221" y="2075669"/>
            <a:ext cx="3048379" cy="1108539"/>
            <a:chOff x="8102221" y="2075669"/>
            <a:chExt cx="3048379" cy="1108539"/>
          </a:xfrm>
        </p:grpSpPr>
        <p:sp>
          <p:nvSpPr>
            <p:cNvPr id="14" name="矩形 13"/>
            <p:cNvSpPr/>
            <p:nvPr/>
          </p:nvSpPr>
          <p:spPr>
            <a:xfrm>
              <a:off x="8102221" y="2429193"/>
              <a:ext cx="3048379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02222" y="2075669"/>
              <a:ext cx="12065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02221" y="3490684"/>
            <a:ext cx="3048379" cy="1108539"/>
            <a:chOff x="8102221" y="2075669"/>
            <a:chExt cx="3048379" cy="1108539"/>
          </a:xfrm>
        </p:grpSpPr>
        <p:sp>
          <p:nvSpPr>
            <p:cNvPr id="17" name="矩形 16"/>
            <p:cNvSpPr/>
            <p:nvPr/>
          </p:nvSpPr>
          <p:spPr>
            <a:xfrm>
              <a:off x="8102221" y="2429193"/>
              <a:ext cx="3048379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02222" y="2075669"/>
              <a:ext cx="12065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102221" y="4905699"/>
            <a:ext cx="3048379" cy="1108539"/>
            <a:chOff x="8102221" y="2075669"/>
            <a:chExt cx="3048379" cy="1108539"/>
          </a:xfrm>
        </p:grpSpPr>
        <p:sp>
          <p:nvSpPr>
            <p:cNvPr id="20" name="矩形 19"/>
            <p:cNvSpPr/>
            <p:nvPr/>
          </p:nvSpPr>
          <p:spPr>
            <a:xfrm>
              <a:off x="8102221" y="2429193"/>
              <a:ext cx="3048379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02222" y="2075669"/>
              <a:ext cx="120650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8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Rectangle 12"/>
            <p:cNvSpPr/>
            <p:nvPr/>
          </p:nvSpPr>
          <p:spPr>
            <a:xfrm>
              <a:off x="2865978" y="2764570"/>
              <a:ext cx="17984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Keyword</a:t>
              </a:r>
              <a:endPara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Rectangle 13"/>
            <p:cNvSpPr/>
            <p:nvPr/>
          </p:nvSpPr>
          <p:spPr>
            <a:xfrm>
              <a:off x="2452950" y="3129327"/>
              <a:ext cx="2704786" cy="6635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13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Rectangle 12"/>
            <p:cNvSpPr/>
            <p:nvPr/>
          </p:nvSpPr>
          <p:spPr>
            <a:xfrm>
              <a:off x="7481907" y="2764570"/>
              <a:ext cx="17984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Keyword</a:t>
              </a:r>
              <a:endPara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7028740" y="3129327"/>
              <a:ext cx="2704786" cy="6635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18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Rectangle 12"/>
            <p:cNvSpPr/>
            <p:nvPr/>
          </p:nvSpPr>
          <p:spPr>
            <a:xfrm>
              <a:off x="2865978" y="5075212"/>
              <a:ext cx="17984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Keyword</a:t>
              </a:r>
              <a:endPara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Rectangle 13"/>
            <p:cNvSpPr/>
            <p:nvPr/>
          </p:nvSpPr>
          <p:spPr>
            <a:xfrm>
              <a:off x="2452950" y="5439969"/>
              <a:ext cx="2704786" cy="6635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23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Rectangle 12"/>
            <p:cNvSpPr/>
            <p:nvPr/>
          </p:nvSpPr>
          <p:spPr>
            <a:xfrm>
              <a:off x="7481907" y="5075212"/>
              <a:ext cx="17984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Keyword</a:t>
              </a:r>
              <a:endParaRPr lang="zh-CN" altLang="en-US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Rectangle 13"/>
            <p:cNvSpPr/>
            <p:nvPr/>
          </p:nvSpPr>
          <p:spPr>
            <a:xfrm>
              <a:off x="7028740" y="5439969"/>
              <a:ext cx="2704786" cy="6635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5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5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10136" r="54846" b="23823"/>
          <a:stretch>
            <a:fillRect/>
          </a:stretch>
        </p:blipFill>
        <p:spPr>
          <a:xfrm>
            <a:off x="0" y="820132"/>
            <a:ext cx="5172113" cy="4364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18334" y="2526880"/>
            <a:ext cx="16776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04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9095" y="2953351"/>
            <a:ext cx="500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此处输入标题文本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9095" y="3599682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988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4" y="1932520"/>
            <a:ext cx="26225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04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6355" y="2401570"/>
            <a:ext cx="3673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Plan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66612" y="3002594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65988"/>
            <a:ext cx="19868352" cy="111759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52577" y="900803"/>
            <a:ext cx="80868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8903" y="2621547"/>
            <a:ext cx="81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01</a:t>
            </a:r>
            <a:endParaRPr lang="en-US" altLang="zh-CN" sz="320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378710" y="2749617"/>
            <a:ext cx="3180080" cy="513080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The Project </a:t>
            </a:r>
            <a:endParaRPr lang="zh-CN" altLang="en-US" sz="2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1608" y="2633612"/>
            <a:ext cx="81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02</a:t>
            </a:r>
            <a:endParaRPr lang="en-US" altLang="zh-CN" sz="320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11415" y="2749617"/>
            <a:ext cx="3180080" cy="513080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Stages</a:t>
            </a:r>
            <a:endParaRPr lang="zh-CN" altLang="en-US" sz="2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58903" y="4412247"/>
            <a:ext cx="81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03</a:t>
            </a:r>
            <a:endParaRPr lang="en-US" altLang="zh-CN" sz="320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78710" y="4528252"/>
            <a:ext cx="3180080" cy="513080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Goals</a:t>
            </a:r>
            <a:endParaRPr lang="zh-CN" altLang="en-US" sz="2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91608" y="4412247"/>
            <a:ext cx="819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04</a:t>
            </a:r>
            <a:endParaRPr lang="en-US" altLang="zh-CN" sz="320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511415" y="4528252"/>
            <a:ext cx="3180080" cy="513080"/>
          </a:xfrm>
          <a:prstGeom prst="roundRect">
            <a:avLst/>
          </a:prstGeom>
          <a:noFill/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Plan</a:t>
            </a:r>
            <a:endParaRPr lang="zh-CN" altLang="en-US" sz="2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50"/>
                            </p:stCondLst>
                            <p:childTnLst>
                              <p:par>
                                <p:cTn id="6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2" grpId="1" bldLvl="0" animBg="1"/>
      <p:bldP spid="13" grpId="0"/>
      <p:bldP spid="14" grpId="0" animBg="1"/>
      <p:bldP spid="14" grpId="1" animBg="1"/>
      <p:bldP spid="15" grpId="0"/>
      <p:bldP spid="16" grpId="0" animBg="1"/>
      <p:bldP spid="16" grpId="1" animBg="1"/>
      <p:bldP spid="17" grpId="0"/>
      <p:bldP spid="18" grpId="0" animBg="1"/>
      <p:bldP spid="1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34" name="Group 3"/>
          <p:cNvGrpSpPr/>
          <p:nvPr/>
        </p:nvGrpSpPr>
        <p:grpSpPr>
          <a:xfrm>
            <a:off x="7618917" y="1700534"/>
            <a:ext cx="2955012" cy="1058074"/>
            <a:chOff x="1603804" y="2220559"/>
            <a:chExt cx="2955174" cy="1058133"/>
          </a:xfrm>
        </p:grpSpPr>
        <p:sp>
          <p:nvSpPr>
            <p:cNvPr id="35" name="Text Placeholder 2"/>
            <p:cNvSpPr txBox="1"/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altLang="zh-CN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TextBox 5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7" name="Group 6"/>
          <p:cNvGrpSpPr/>
          <p:nvPr/>
        </p:nvGrpSpPr>
        <p:grpSpPr>
          <a:xfrm>
            <a:off x="7618917" y="3243494"/>
            <a:ext cx="2955012" cy="1058074"/>
            <a:chOff x="1603804" y="2220559"/>
            <a:chExt cx="2955174" cy="1058133"/>
          </a:xfrm>
        </p:grpSpPr>
        <p:sp>
          <p:nvSpPr>
            <p:cNvPr id="38" name="Text Placeholder 2"/>
            <p:cNvSpPr txBox="1"/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altLang="zh-CN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TextBox 8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0" name="Group 9"/>
          <p:cNvGrpSpPr/>
          <p:nvPr/>
        </p:nvGrpSpPr>
        <p:grpSpPr>
          <a:xfrm>
            <a:off x="7618917" y="4909743"/>
            <a:ext cx="2955012" cy="1058074"/>
            <a:chOff x="1603804" y="2220559"/>
            <a:chExt cx="2955174" cy="1058133"/>
          </a:xfrm>
        </p:grpSpPr>
        <p:sp>
          <p:nvSpPr>
            <p:cNvPr id="41" name="Text Placeholder 2"/>
            <p:cNvSpPr txBox="1"/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altLang="zh-CN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TextBox 11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3" name="Group 12"/>
          <p:cNvGrpSpPr/>
          <p:nvPr/>
        </p:nvGrpSpPr>
        <p:grpSpPr>
          <a:xfrm>
            <a:off x="1630243" y="1700534"/>
            <a:ext cx="2959803" cy="1058074"/>
            <a:chOff x="1679271" y="2220559"/>
            <a:chExt cx="2959965" cy="1058133"/>
          </a:xfrm>
        </p:grpSpPr>
        <p:sp>
          <p:nvSpPr>
            <p:cNvPr id="44" name="Text Placeholder 2"/>
            <p:cNvSpPr txBox="1"/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TextBox 14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6" name="Group 15"/>
          <p:cNvGrpSpPr/>
          <p:nvPr/>
        </p:nvGrpSpPr>
        <p:grpSpPr>
          <a:xfrm>
            <a:off x="1630243" y="3243494"/>
            <a:ext cx="2959803" cy="1058074"/>
            <a:chOff x="1679271" y="2220559"/>
            <a:chExt cx="2959965" cy="1058133"/>
          </a:xfrm>
        </p:grpSpPr>
        <p:sp>
          <p:nvSpPr>
            <p:cNvPr id="47" name="Text Placeholder 2"/>
            <p:cNvSpPr txBox="1"/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altLang="zh-CN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TextBox 17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49" name="Group 18"/>
          <p:cNvGrpSpPr/>
          <p:nvPr/>
        </p:nvGrpSpPr>
        <p:grpSpPr>
          <a:xfrm>
            <a:off x="1630243" y="4903523"/>
            <a:ext cx="2959803" cy="1058074"/>
            <a:chOff x="1679271" y="2220559"/>
            <a:chExt cx="2959965" cy="1058133"/>
          </a:xfrm>
        </p:grpSpPr>
        <p:sp>
          <p:nvSpPr>
            <p:cNvPr id="50" name="Text Placeholder 2"/>
            <p:cNvSpPr txBox="1"/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35" tIns="45718" rIns="91435" bIns="457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800" spc="3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Clear Sans" panose="020B0503030202020304" pitchFamily="34" charset="0"/>
                  <a:sym typeface="字魂59号-创粗黑" panose="00000500000000000000" pitchFamily="2" charset="-122"/>
                </a:rPr>
                <a:t>Keyword</a:t>
              </a:r>
              <a:endParaRPr lang="en-US" altLang="zh-CN" sz="1800" spc="3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Clear Sans" panose="020B05030302020203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TextBox 20"/>
            <p:cNvSpPr txBox="1"/>
            <p:nvPr/>
          </p:nvSpPr>
          <p:spPr>
            <a:xfrm>
              <a:off x="1679271" y="2559832"/>
              <a:ext cx="2879707" cy="718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2" name="Group 1"/>
          <p:cNvGrpSpPr/>
          <p:nvPr/>
        </p:nvGrpSpPr>
        <p:grpSpPr>
          <a:xfrm>
            <a:off x="4752397" y="1662527"/>
            <a:ext cx="1269687" cy="5211508"/>
            <a:chOff x="4752322" y="1662430"/>
            <a:chExt cx="1269757" cy="5211794"/>
          </a:xfrm>
        </p:grpSpPr>
        <p:grpSp>
          <p:nvGrpSpPr>
            <p:cNvPr id="53" name="Group 35"/>
            <p:cNvGrpSpPr/>
            <p:nvPr/>
          </p:nvGrpSpPr>
          <p:grpSpPr>
            <a:xfrm>
              <a:off x="4752322" y="1662430"/>
              <a:ext cx="1269757" cy="5211794"/>
              <a:chOff x="4752322" y="1646206"/>
              <a:chExt cx="1269757" cy="5211794"/>
            </a:xfrm>
          </p:grpSpPr>
          <p:sp>
            <p:nvSpPr>
              <p:cNvPr id="55" name="Freeform 12"/>
              <p:cNvSpPr/>
              <p:nvPr/>
            </p:nvSpPr>
            <p:spPr bwMode="auto">
              <a:xfrm rot="5400000">
                <a:off x="3459948" y="4295868"/>
                <a:ext cx="4753152" cy="371111"/>
              </a:xfrm>
              <a:custGeom>
                <a:avLst/>
                <a:gdLst>
                  <a:gd name="T0" fmla="*/ 0 w 1355"/>
                  <a:gd name="T1" fmla="*/ 104 h 104"/>
                  <a:gd name="T2" fmla="*/ 0 w 1355"/>
                  <a:gd name="T3" fmla="*/ 21 h 104"/>
                  <a:gd name="T4" fmla="*/ 26 w 1355"/>
                  <a:gd name="T5" fmla="*/ 1 h 104"/>
                  <a:gd name="T6" fmla="*/ 1355 w 1355"/>
                  <a:gd name="T7" fmla="*/ 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5" h="104">
                    <a:moveTo>
                      <a:pt x="0" y="104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8"/>
                      <a:pt x="9" y="0"/>
                      <a:pt x="26" y="1"/>
                    </a:cubicBezTo>
                    <a:cubicBezTo>
                      <a:pt x="1355" y="1"/>
                      <a:pt x="1355" y="1"/>
                      <a:pt x="1355" y="1"/>
                    </a:cubicBezTo>
                  </a:path>
                </a:pathLst>
              </a:custGeom>
              <a:solidFill>
                <a:srgbClr val="FFFFFF"/>
              </a:solidFill>
              <a:ln w="85725" cap="flat">
                <a:solidFill>
                  <a:srgbClr val="0F47A6"/>
                </a:solidFill>
                <a:prstDash val="solid"/>
                <a:miter lim="800000"/>
              </a:ln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" name="Oval 6"/>
              <p:cNvSpPr>
                <a:spLocks noChangeArrowheads="1"/>
              </p:cNvSpPr>
              <p:nvPr/>
            </p:nvSpPr>
            <p:spPr bwMode="auto">
              <a:xfrm rot="5400000">
                <a:off x="4750217" y="1648311"/>
                <a:ext cx="909432" cy="905222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99703" y="1915262"/>
              <a:ext cx="358640" cy="403767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1705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7" name="Group 2"/>
          <p:cNvGrpSpPr/>
          <p:nvPr/>
        </p:nvGrpSpPr>
        <p:grpSpPr>
          <a:xfrm>
            <a:off x="6114303" y="1689564"/>
            <a:ext cx="1278016" cy="5184471"/>
            <a:chOff x="6114303" y="1689468"/>
            <a:chExt cx="1278087" cy="5184756"/>
          </a:xfrm>
        </p:grpSpPr>
        <p:grpSp>
          <p:nvGrpSpPr>
            <p:cNvPr id="58" name="Group 40"/>
            <p:cNvGrpSpPr/>
            <p:nvPr/>
          </p:nvGrpSpPr>
          <p:grpSpPr>
            <a:xfrm>
              <a:off x="6114303" y="1689468"/>
              <a:ext cx="1278087" cy="5184756"/>
              <a:chOff x="6114303" y="1673244"/>
              <a:chExt cx="1278087" cy="5184756"/>
            </a:xfrm>
          </p:grpSpPr>
          <p:sp>
            <p:nvSpPr>
              <p:cNvPr id="62" name="Freeform 11"/>
              <p:cNvSpPr/>
              <p:nvPr/>
            </p:nvSpPr>
            <p:spPr bwMode="auto">
              <a:xfrm rot="5400000">
                <a:off x="3923285" y="4295871"/>
                <a:ext cx="4753147" cy="371111"/>
              </a:xfrm>
              <a:custGeom>
                <a:avLst/>
                <a:gdLst>
                  <a:gd name="T0" fmla="*/ 0 w 1355"/>
                  <a:gd name="T1" fmla="*/ 0 h 104"/>
                  <a:gd name="T2" fmla="*/ 0 w 1355"/>
                  <a:gd name="T3" fmla="*/ 83 h 104"/>
                  <a:gd name="T4" fmla="*/ 26 w 1355"/>
                  <a:gd name="T5" fmla="*/ 104 h 104"/>
                  <a:gd name="T6" fmla="*/ 1355 w 1355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5" h="104">
                    <a:moveTo>
                      <a:pt x="0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1" y="97"/>
                      <a:pt x="9" y="104"/>
                      <a:pt x="26" y="104"/>
                    </a:cubicBezTo>
                    <a:cubicBezTo>
                      <a:pt x="1355" y="104"/>
                      <a:pt x="1355" y="104"/>
                      <a:pt x="1355" y="104"/>
                    </a:cubicBezTo>
                  </a:path>
                </a:pathLst>
              </a:custGeom>
              <a:noFill/>
              <a:ln w="85725" cap="flat">
                <a:solidFill>
                  <a:srgbClr val="0F47A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3" name="Oval 43"/>
              <p:cNvSpPr>
                <a:spLocks noChangeArrowheads="1"/>
              </p:cNvSpPr>
              <p:nvPr/>
            </p:nvSpPr>
            <p:spPr bwMode="auto">
              <a:xfrm rot="5400000">
                <a:off x="6480853" y="1671139"/>
                <a:ext cx="909432" cy="913642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59" name="Group 44"/>
            <p:cNvGrpSpPr/>
            <p:nvPr/>
          </p:nvGrpSpPr>
          <p:grpSpPr>
            <a:xfrm>
              <a:off x="6741163" y="1918039"/>
              <a:ext cx="466477" cy="452289"/>
              <a:chOff x="4411266" y="2303265"/>
              <a:chExt cx="325040" cy="315154"/>
            </a:xfrm>
            <a:solidFill>
              <a:schemeClr val="bg1"/>
            </a:solidFill>
          </p:grpSpPr>
          <p:sp>
            <p:nvSpPr>
              <p:cNvPr id="60" name="Freeform 28"/>
              <p:cNvSpPr/>
              <p:nvPr/>
            </p:nvSpPr>
            <p:spPr bwMode="auto">
              <a:xfrm>
                <a:off x="4411266" y="2336007"/>
                <a:ext cx="291108" cy="282412"/>
              </a:xfrm>
              <a:custGeom>
                <a:avLst/>
                <a:gdLst>
                  <a:gd name="T0" fmla="*/ 417 w 21600"/>
                  <a:gd name="T1" fmla="*/ 102 h 21600"/>
                  <a:gd name="T2" fmla="*/ 384 w 21600"/>
                  <a:gd name="T3" fmla="*/ 65 h 21600"/>
                  <a:gd name="T4" fmla="*/ 316 w 21600"/>
                  <a:gd name="T5" fmla="*/ 0 h 21600"/>
                  <a:gd name="T6" fmla="*/ 283 w 21600"/>
                  <a:gd name="T7" fmla="*/ 33 h 21600"/>
                  <a:gd name="T8" fmla="*/ 149 w 21600"/>
                  <a:gd name="T9" fmla="*/ 102 h 21600"/>
                  <a:gd name="T10" fmla="*/ 0 w 21600"/>
                  <a:gd name="T11" fmla="*/ 465 h 21600"/>
                  <a:gd name="T12" fmla="*/ 182 w 21600"/>
                  <a:gd name="T13" fmla="*/ 265 h 21600"/>
                  <a:gd name="T14" fmla="*/ 182 w 21600"/>
                  <a:gd name="T15" fmla="*/ 265 h 21600"/>
                  <a:gd name="T16" fmla="*/ 197 w 21600"/>
                  <a:gd name="T17" fmla="*/ 181 h 21600"/>
                  <a:gd name="T18" fmla="*/ 302 w 21600"/>
                  <a:gd name="T19" fmla="*/ 181 h 21600"/>
                  <a:gd name="T20" fmla="*/ 302 w 21600"/>
                  <a:gd name="T21" fmla="*/ 283 h 21600"/>
                  <a:gd name="T22" fmla="*/ 216 w 21600"/>
                  <a:gd name="T23" fmla="*/ 297 h 21600"/>
                  <a:gd name="T24" fmla="*/ 216 w 21600"/>
                  <a:gd name="T25" fmla="*/ 297 h 21600"/>
                  <a:gd name="T26" fmla="*/ 10 w 21600"/>
                  <a:gd name="T27" fmla="*/ 474 h 21600"/>
                  <a:gd name="T28" fmla="*/ 384 w 21600"/>
                  <a:gd name="T29" fmla="*/ 330 h 21600"/>
                  <a:gd name="T30" fmla="*/ 451 w 21600"/>
                  <a:gd name="T31" fmla="*/ 200 h 21600"/>
                  <a:gd name="T32" fmla="*/ 489 w 21600"/>
                  <a:gd name="T33" fmla="*/ 167 h 21600"/>
                  <a:gd name="T34" fmla="*/ 417 w 21600"/>
                  <a:gd name="T35" fmla="*/ 102 h 21600"/>
                  <a:gd name="T36" fmla="*/ 417 w 21600"/>
                  <a:gd name="T37" fmla="*/ 102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424" y="4659"/>
                    </a:moveTo>
                    <a:cubicBezTo>
                      <a:pt x="16941" y="2965"/>
                      <a:pt x="16941" y="2965"/>
                      <a:pt x="16941" y="2965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13976" y="0"/>
                      <a:pt x="13976" y="0"/>
                      <a:pt x="12494" y="1482"/>
                    </a:cubicBezTo>
                    <a:cubicBezTo>
                      <a:pt x="11012" y="2965"/>
                      <a:pt x="6565" y="4659"/>
                      <a:pt x="6565" y="4659"/>
                    </a:cubicBezTo>
                    <a:cubicBezTo>
                      <a:pt x="0" y="21176"/>
                      <a:pt x="0" y="21176"/>
                      <a:pt x="0" y="21176"/>
                    </a:cubicBezTo>
                    <a:cubicBezTo>
                      <a:pt x="8047" y="12071"/>
                      <a:pt x="8047" y="12071"/>
                      <a:pt x="8047" y="12071"/>
                    </a:cubicBezTo>
                    <a:cubicBezTo>
                      <a:pt x="7624" y="10800"/>
                      <a:pt x="7835" y="9318"/>
                      <a:pt x="8682" y="8259"/>
                    </a:cubicBezTo>
                    <a:cubicBezTo>
                      <a:pt x="9953" y="6988"/>
                      <a:pt x="12071" y="6988"/>
                      <a:pt x="13341" y="8259"/>
                    </a:cubicBezTo>
                    <a:cubicBezTo>
                      <a:pt x="14400" y="9529"/>
                      <a:pt x="14400" y="11647"/>
                      <a:pt x="13341" y="12918"/>
                    </a:cubicBezTo>
                    <a:cubicBezTo>
                      <a:pt x="12282" y="13765"/>
                      <a:pt x="10800" y="13976"/>
                      <a:pt x="9529" y="13553"/>
                    </a:cubicBezTo>
                    <a:cubicBezTo>
                      <a:pt x="424" y="21600"/>
                      <a:pt x="424" y="21600"/>
                      <a:pt x="424" y="21600"/>
                    </a:cubicBezTo>
                    <a:cubicBezTo>
                      <a:pt x="16941" y="15035"/>
                      <a:pt x="16941" y="15035"/>
                      <a:pt x="16941" y="15035"/>
                    </a:cubicBezTo>
                    <a:cubicBezTo>
                      <a:pt x="16941" y="15035"/>
                      <a:pt x="18424" y="10588"/>
                      <a:pt x="19906" y="9106"/>
                    </a:cubicBezTo>
                    <a:cubicBezTo>
                      <a:pt x="21600" y="7624"/>
                      <a:pt x="21600" y="7624"/>
                      <a:pt x="21600" y="7624"/>
                    </a:cubicBezTo>
                    <a:lnTo>
                      <a:pt x="18424" y="4659"/>
                    </a:lnTo>
                    <a:close/>
                    <a:moveTo>
                      <a:pt x="18424" y="465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1" name="Freeform 30"/>
              <p:cNvSpPr/>
              <p:nvPr/>
            </p:nvSpPr>
            <p:spPr bwMode="auto">
              <a:xfrm>
                <a:off x="4619625" y="2303265"/>
                <a:ext cx="116681" cy="113109"/>
              </a:xfrm>
              <a:custGeom>
                <a:avLst/>
                <a:gdLst>
                  <a:gd name="T0" fmla="*/ 24 w 21600"/>
                  <a:gd name="T1" fmla="*/ 0 h 21600"/>
                  <a:gd name="T2" fmla="*/ 196 w 21600"/>
                  <a:gd name="T3" fmla="*/ 167 h 21600"/>
                  <a:gd name="T4" fmla="*/ 172 w 21600"/>
                  <a:gd name="T5" fmla="*/ 190 h 21600"/>
                  <a:gd name="T6" fmla="*/ 0 w 21600"/>
                  <a:gd name="T7" fmla="*/ 23 h 21600"/>
                  <a:gd name="T8" fmla="*/ 24 w 21600"/>
                  <a:gd name="T9" fmla="*/ 0 h 21600"/>
                  <a:gd name="T10" fmla="*/ 24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667" y="0"/>
                    </a:moveTo>
                    <a:lnTo>
                      <a:pt x="21600" y="18933"/>
                    </a:lnTo>
                    <a:lnTo>
                      <a:pt x="18933" y="21600"/>
                    </a:lnTo>
                    <a:lnTo>
                      <a:pt x="0" y="2667"/>
                    </a:lnTo>
                    <a:lnTo>
                      <a:pt x="2667" y="0"/>
                    </a:lnTo>
                    <a:close/>
                    <a:moveTo>
                      <a:pt x="2667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64" name="Group 21"/>
          <p:cNvGrpSpPr/>
          <p:nvPr/>
        </p:nvGrpSpPr>
        <p:grpSpPr>
          <a:xfrm>
            <a:off x="4752397" y="3251275"/>
            <a:ext cx="1169693" cy="3622761"/>
            <a:chOff x="4752322" y="3251265"/>
            <a:chExt cx="1169758" cy="3622960"/>
          </a:xfrm>
        </p:grpSpPr>
        <p:grpSp>
          <p:nvGrpSpPr>
            <p:cNvPr id="65" name="Group 31"/>
            <p:cNvGrpSpPr/>
            <p:nvPr/>
          </p:nvGrpSpPr>
          <p:grpSpPr>
            <a:xfrm>
              <a:off x="4752322" y="3251265"/>
              <a:ext cx="1169758" cy="3622960"/>
              <a:chOff x="4752322" y="3235041"/>
              <a:chExt cx="1169758" cy="3622960"/>
            </a:xfrm>
          </p:grpSpPr>
          <p:sp>
            <p:nvSpPr>
              <p:cNvPr id="67" name="Freeform 14"/>
              <p:cNvSpPr/>
              <p:nvPr/>
            </p:nvSpPr>
            <p:spPr bwMode="auto">
              <a:xfrm rot="5400000">
                <a:off x="4201526" y="5137446"/>
                <a:ext cx="3169998" cy="271111"/>
              </a:xfrm>
              <a:custGeom>
                <a:avLst/>
                <a:gdLst>
                  <a:gd name="T0" fmla="*/ 0 w 959"/>
                  <a:gd name="T1" fmla="*/ 76 h 76"/>
                  <a:gd name="T2" fmla="*/ 0 w 959"/>
                  <a:gd name="T3" fmla="*/ 21 h 76"/>
                  <a:gd name="T4" fmla="*/ 18 w 959"/>
                  <a:gd name="T5" fmla="*/ 1 h 76"/>
                  <a:gd name="T6" fmla="*/ 959 w 959"/>
                  <a:gd name="T7" fmla="*/ 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9" h="76">
                    <a:moveTo>
                      <a:pt x="0" y="76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8"/>
                      <a:pt x="6" y="0"/>
                      <a:pt x="18" y="1"/>
                    </a:cubicBezTo>
                    <a:cubicBezTo>
                      <a:pt x="959" y="1"/>
                      <a:pt x="959" y="1"/>
                      <a:pt x="959" y="1"/>
                    </a:cubicBezTo>
                  </a:path>
                </a:pathLst>
              </a:custGeom>
              <a:noFill/>
              <a:ln w="85725" cap="flat">
                <a:solidFill>
                  <a:srgbClr val="0F47A6"/>
                </a:solidFill>
                <a:prstDash val="solid"/>
                <a:miter lim="800000"/>
              </a:ln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8" name="Oval 8"/>
              <p:cNvSpPr>
                <a:spLocks noChangeArrowheads="1"/>
              </p:cNvSpPr>
              <p:nvPr/>
            </p:nvSpPr>
            <p:spPr bwMode="auto">
              <a:xfrm rot="5400000">
                <a:off x="4750217" y="3237146"/>
                <a:ext cx="909432" cy="905222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66" name="Freeform 11"/>
            <p:cNvSpPr>
              <a:spLocks noEditPoints="1"/>
            </p:cNvSpPr>
            <p:nvPr/>
          </p:nvSpPr>
          <p:spPr bwMode="auto">
            <a:xfrm>
              <a:off x="4973379" y="3528968"/>
              <a:ext cx="411287" cy="365425"/>
            </a:xfrm>
            <a:custGeom>
              <a:avLst/>
              <a:gdLst>
                <a:gd name="T0" fmla="*/ 133 w 134"/>
                <a:gd name="T1" fmla="*/ 16 h 119"/>
                <a:gd name="T2" fmla="*/ 121 w 134"/>
                <a:gd name="T3" fmla="*/ 5 h 119"/>
                <a:gd name="T4" fmla="*/ 115 w 134"/>
                <a:gd name="T5" fmla="*/ 5 h 119"/>
                <a:gd name="T6" fmla="*/ 114 w 134"/>
                <a:gd name="T7" fmla="*/ 8 h 119"/>
                <a:gd name="T8" fmla="*/ 111 w 134"/>
                <a:gd name="T9" fmla="*/ 9 h 119"/>
                <a:gd name="T10" fmla="*/ 111 w 134"/>
                <a:gd name="T11" fmla="*/ 9 h 119"/>
                <a:gd name="T12" fmla="*/ 81 w 134"/>
                <a:gd name="T13" fmla="*/ 39 h 119"/>
                <a:gd name="T14" fmla="*/ 79 w 134"/>
                <a:gd name="T15" fmla="*/ 47 h 119"/>
                <a:gd name="T16" fmla="*/ 82 w 134"/>
                <a:gd name="T17" fmla="*/ 50 h 119"/>
                <a:gd name="T18" fmla="*/ 82 w 134"/>
                <a:gd name="T19" fmla="*/ 50 h 119"/>
                <a:gd name="T20" fmla="*/ 83 w 134"/>
                <a:gd name="T21" fmla="*/ 51 h 119"/>
                <a:gd name="T22" fmla="*/ 76 w 134"/>
                <a:gd name="T23" fmla="*/ 57 h 119"/>
                <a:gd name="T24" fmla="*/ 54 w 134"/>
                <a:gd name="T25" fmla="*/ 35 h 119"/>
                <a:gd name="T26" fmla="*/ 47 w 134"/>
                <a:gd name="T27" fmla="*/ 10 h 119"/>
                <a:gd name="T28" fmla="*/ 21 w 134"/>
                <a:gd name="T29" fmla="*/ 3 h 119"/>
                <a:gd name="T30" fmla="*/ 36 w 134"/>
                <a:gd name="T31" fmla="*/ 18 h 119"/>
                <a:gd name="T32" fmla="*/ 32 w 134"/>
                <a:gd name="T33" fmla="*/ 32 h 119"/>
                <a:gd name="T34" fmla="*/ 18 w 134"/>
                <a:gd name="T35" fmla="*/ 36 h 119"/>
                <a:gd name="T36" fmla="*/ 3 w 134"/>
                <a:gd name="T37" fmla="*/ 21 h 119"/>
                <a:gd name="T38" fmla="*/ 10 w 134"/>
                <a:gd name="T39" fmla="*/ 47 h 119"/>
                <a:gd name="T40" fmla="*/ 36 w 134"/>
                <a:gd name="T41" fmla="*/ 53 h 119"/>
                <a:gd name="T42" fmla="*/ 37 w 134"/>
                <a:gd name="T43" fmla="*/ 53 h 119"/>
                <a:gd name="T44" fmla="*/ 58 w 134"/>
                <a:gd name="T45" fmla="*/ 75 h 119"/>
                <a:gd name="T46" fmla="*/ 38 w 134"/>
                <a:gd name="T47" fmla="*/ 96 h 119"/>
                <a:gd name="T48" fmla="*/ 36 w 134"/>
                <a:gd name="T49" fmla="*/ 95 h 119"/>
                <a:gd name="T50" fmla="*/ 31 w 134"/>
                <a:gd name="T51" fmla="*/ 99 h 119"/>
                <a:gd name="T52" fmla="*/ 21 w 134"/>
                <a:gd name="T53" fmla="*/ 115 h 119"/>
                <a:gd name="T54" fmla="*/ 23 w 134"/>
                <a:gd name="T55" fmla="*/ 117 h 119"/>
                <a:gd name="T56" fmla="*/ 39 w 134"/>
                <a:gd name="T57" fmla="*/ 107 h 119"/>
                <a:gd name="T58" fmla="*/ 43 w 134"/>
                <a:gd name="T59" fmla="*/ 101 h 119"/>
                <a:gd name="T60" fmla="*/ 42 w 134"/>
                <a:gd name="T61" fmla="*/ 100 h 119"/>
                <a:gd name="T62" fmla="*/ 63 w 134"/>
                <a:gd name="T63" fmla="*/ 80 h 119"/>
                <a:gd name="T64" fmla="*/ 98 w 134"/>
                <a:gd name="T65" fmla="*/ 115 h 119"/>
                <a:gd name="T66" fmla="*/ 107 w 134"/>
                <a:gd name="T67" fmla="*/ 119 h 119"/>
                <a:gd name="T68" fmla="*/ 116 w 134"/>
                <a:gd name="T69" fmla="*/ 115 h 119"/>
                <a:gd name="T70" fmla="*/ 116 w 134"/>
                <a:gd name="T71" fmla="*/ 97 h 119"/>
                <a:gd name="T72" fmla="*/ 81 w 134"/>
                <a:gd name="T73" fmla="*/ 62 h 119"/>
                <a:gd name="T74" fmla="*/ 87 w 134"/>
                <a:gd name="T75" fmla="*/ 56 h 119"/>
                <a:gd name="T76" fmla="*/ 90 w 134"/>
                <a:gd name="T77" fmla="*/ 59 h 119"/>
                <a:gd name="T78" fmla="*/ 98 w 134"/>
                <a:gd name="T79" fmla="*/ 57 h 119"/>
                <a:gd name="T80" fmla="*/ 128 w 134"/>
                <a:gd name="T81" fmla="*/ 26 h 119"/>
                <a:gd name="T82" fmla="*/ 128 w 134"/>
                <a:gd name="T83" fmla="*/ 26 h 119"/>
                <a:gd name="T84" fmla="*/ 128 w 134"/>
                <a:gd name="T85" fmla="*/ 26 h 119"/>
                <a:gd name="T86" fmla="*/ 129 w 134"/>
                <a:gd name="T87" fmla="*/ 23 h 119"/>
                <a:gd name="T88" fmla="*/ 133 w 134"/>
                <a:gd name="T89" fmla="*/ 22 h 119"/>
                <a:gd name="T90" fmla="*/ 133 w 134"/>
                <a:gd name="T91" fmla="*/ 16 h 119"/>
                <a:gd name="T92" fmla="*/ 108 w 134"/>
                <a:gd name="T93" fmla="*/ 103 h 119"/>
                <a:gd name="T94" fmla="*/ 113 w 134"/>
                <a:gd name="T95" fmla="*/ 108 h 119"/>
                <a:gd name="T96" fmla="*/ 108 w 134"/>
                <a:gd name="T97" fmla="*/ 113 h 119"/>
                <a:gd name="T98" fmla="*/ 103 w 134"/>
                <a:gd name="T99" fmla="*/ 108 h 119"/>
                <a:gd name="T100" fmla="*/ 108 w 134"/>
                <a:gd name="T101" fmla="*/ 103 h 119"/>
                <a:gd name="T102" fmla="*/ 91 w 134"/>
                <a:gd name="T103" fmla="*/ 41 h 119"/>
                <a:gd name="T104" fmla="*/ 89 w 134"/>
                <a:gd name="T105" fmla="*/ 39 h 119"/>
                <a:gd name="T106" fmla="*/ 112 w 134"/>
                <a:gd name="T107" fmla="*/ 17 h 119"/>
                <a:gd name="T108" fmla="*/ 114 w 134"/>
                <a:gd name="T109" fmla="*/ 19 h 119"/>
                <a:gd name="T110" fmla="*/ 91 w 134"/>
                <a:gd name="T111" fmla="*/ 41 h 119"/>
                <a:gd name="T112" fmla="*/ 98 w 134"/>
                <a:gd name="T113" fmla="*/ 48 h 119"/>
                <a:gd name="T114" fmla="*/ 96 w 134"/>
                <a:gd name="T115" fmla="*/ 47 h 119"/>
                <a:gd name="T116" fmla="*/ 119 w 134"/>
                <a:gd name="T117" fmla="*/ 24 h 119"/>
                <a:gd name="T118" fmla="*/ 121 w 134"/>
                <a:gd name="T119" fmla="*/ 26 h 119"/>
                <a:gd name="T120" fmla="*/ 98 w 134"/>
                <a:gd name="T12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endParaRPr lang="en-US" sz="240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9" name="Group 22"/>
          <p:cNvGrpSpPr/>
          <p:nvPr/>
        </p:nvGrpSpPr>
        <p:grpSpPr>
          <a:xfrm>
            <a:off x="6214296" y="3224237"/>
            <a:ext cx="1178024" cy="3649799"/>
            <a:chOff x="6214302" y="3224225"/>
            <a:chExt cx="1178088" cy="3649999"/>
          </a:xfrm>
        </p:grpSpPr>
        <p:grpSp>
          <p:nvGrpSpPr>
            <p:cNvPr id="70" name="Group 50"/>
            <p:cNvGrpSpPr/>
            <p:nvPr/>
          </p:nvGrpSpPr>
          <p:grpSpPr>
            <a:xfrm>
              <a:off x="6214302" y="3224225"/>
              <a:ext cx="1178088" cy="3649999"/>
              <a:chOff x="6214302" y="3208001"/>
              <a:chExt cx="1178088" cy="3649999"/>
            </a:xfrm>
          </p:grpSpPr>
          <p:sp>
            <p:nvSpPr>
              <p:cNvPr id="80" name="Freeform 13"/>
              <p:cNvSpPr/>
              <p:nvPr/>
            </p:nvSpPr>
            <p:spPr bwMode="auto">
              <a:xfrm rot="5400000">
                <a:off x="4764858" y="5137445"/>
                <a:ext cx="3169999" cy="271111"/>
              </a:xfrm>
              <a:custGeom>
                <a:avLst/>
                <a:gdLst>
                  <a:gd name="T0" fmla="*/ 0 w 959"/>
                  <a:gd name="T1" fmla="*/ 0 h 76"/>
                  <a:gd name="T2" fmla="*/ 0 w 959"/>
                  <a:gd name="T3" fmla="*/ 55 h 76"/>
                  <a:gd name="T4" fmla="*/ 18 w 959"/>
                  <a:gd name="T5" fmla="*/ 76 h 76"/>
                  <a:gd name="T6" fmla="*/ 959 w 959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9" h="76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69"/>
                      <a:pt x="6" y="76"/>
                      <a:pt x="18" y="76"/>
                    </a:cubicBezTo>
                    <a:cubicBezTo>
                      <a:pt x="959" y="76"/>
                      <a:pt x="959" y="76"/>
                      <a:pt x="959" y="76"/>
                    </a:cubicBezTo>
                  </a:path>
                </a:pathLst>
              </a:custGeom>
              <a:noFill/>
              <a:ln w="85725" cap="flat">
                <a:solidFill>
                  <a:srgbClr val="0F47A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1" name="Oval 7"/>
              <p:cNvSpPr>
                <a:spLocks noChangeArrowheads="1"/>
              </p:cNvSpPr>
              <p:nvPr/>
            </p:nvSpPr>
            <p:spPr bwMode="auto">
              <a:xfrm rot="5400000">
                <a:off x="6480853" y="3205896"/>
                <a:ext cx="909432" cy="913642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71" name="Group 52"/>
            <p:cNvGrpSpPr/>
            <p:nvPr/>
          </p:nvGrpSpPr>
          <p:grpSpPr>
            <a:xfrm>
              <a:off x="6710566" y="3429000"/>
              <a:ext cx="447462" cy="496920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72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3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4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5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6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7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8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82" name="Group 23"/>
          <p:cNvGrpSpPr/>
          <p:nvPr/>
        </p:nvGrpSpPr>
        <p:grpSpPr>
          <a:xfrm>
            <a:off x="4752399" y="4910995"/>
            <a:ext cx="1066364" cy="1963041"/>
            <a:chOff x="4752324" y="4911075"/>
            <a:chExt cx="1066423" cy="1963149"/>
          </a:xfrm>
        </p:grpSpPr>
        <p:grpSp>
          <p:nvGrpSpPr>
            <p:cNvPr id="83" name="Group 45"/>
            <p:cNvGrpSpPr/>
            <p:nvPr/>
          </p:nvGrpSpPr>
          <p:grpSpPr>
            <a:xfrm>
              <a:off x="4752324" y="4911075"/>
              <a:ext cx="1066423" cy="1963149"/>
              <a:chOff x="4752324" y="4894851"/>
              <a:chExt cx="1066423" cy="1963149"/>
            </a:xfrm>
          </p:grpSpPr>
          <p:sp>
            <p:nvSpPr>
              <p:cNvPr id="85" name="Freeform 16"/>
              <p:cNvSpPr/>
              <p:nvPr/>
            </p:nvSpPr>
            <p:spPr bwMode="auto">
              <a:xfrm rot="5400000">
                <a:off x="4980116" y="6019369"/>
                <a:ext cx="1509485" cy="167777"/>
              </a:xfrm>
              <a:custGeom>
                <a:avLst/>
                <a:gdLst>
                  <a:gd name="T0" fmla="*/ 0 w 552"/>
                  <a:gd name="T1" fmla="*/ 47 h 47"/>
                  <a:gd name="T2" fmla="*/ 0 w 552"/>
                  <a:gd name="T3" fmla="*/ 21 h 47"/>
                  <a:gd name="T4" fmla="*/ 11 w 552"/>
                  <a:gd name="T5" fmla="*/ 0 h 47"/>
                  <a:gd name="T6" fmla="*/ 552 w 552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2" h="47">
                    <a:moveTo>
                      <a:pt x="0" y="47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7"/>
                      <a:pt x="4" y="0"/>
                      <a:pt x="11" y="0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noFill/>
              <a:ln w="85725" cap="flat">
                <a:solidFill>
                  <a:srgbClr val="0F47A6"/>
                </a:solidFill>
                <a:prstDash val="solid"/>
                <a:miter lim="800000"/>
              </a:ln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6" name="Oval 10"/>
              <p:cNvSpPr>
                <a:spLocks noChangeArrowheads="1"/>
              </p:cNvSpPr>
              <p:nvPr/>
            </p:nvSpPr>
            <p:spPr bwMode="auto">
              <a:xfrm rot="5400000">
                <a:off x="4751271" y="4895904"/>
                <a:ext cx="907325" cy="905220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84" name="Freeform 18"/>
            <p:cNvSpPr/>
            <p:nvPr/>
          </p:nvSpPr>
          <p:spPr bwMode="auto">
            <a:xfrm>
              <a:off x="5014047" y="5144797"/>
              <a:ext cx="413624" cy="413623"/>
            </a:xfrm>
            <a:custGeom>
              <a:avLst/>
              <a:gdLst>
                <a:gd name="T0" fmla="*/ 266 w 360"/>
                <a:gd name="T1" fmla="*/ 360 h 360"/>
                <a:gd name="T2" fmla="*/ 294 w 360"/>
                <a:gd name="T3" fmla="*/ 331 h 360"/>
                <a:gd name="T4" fmla="*/ 245 w 360"/>
                <a:gd name="T5" fmla="*/ 155 h 360"/>
                <a:gd name="T6" fmla="*/ 318 w 360"/>
                <a:gd name="T7" fmla="*/ 82 h 360"/>
                <a:gd name="T8" fmla="*/ 340 w 360"/>
                <a:gd name="T9" fmla="*/ 19 h 360"/>
                <a:gd name="T10" fmla="*/ 278 w 360"/>
                <a:gd name="T11" fmla="*/ 42 h 360"/>
                <a:gd name="T12" fmla="*/ 205 w 360"/>
                <a:gd name="T13" fmla="*/ 115 h 360"/>
                <a:gd name="T14" fmla="*/ 28 w 360"/>
                <a:gd name="T15" fmla="*/ 65 h 360"/>
                <a:gd name="T16" fmla="*/ 0 w 360"/>
                <a:gd name="T17" fmla="*/ 94 h 360"/>
                <a:gd name="T18" fmla="*/ 148 w 360"/>
                <a:gd name="T19" fmla="*/ 172 h 360"/>
                <a:gd name="T20" fmla="*/ 98 w 360"/>
                <a:gd name="T21" fmla="*/ 222 h 360"/>
                <a:gd name="T22" fmla="*/ 38 w 360"/>
                <a:gd name="T23" fmla="*/ 226 h 360"/>
                <a:gd name="T24" fmla="*/ 9 w 360"/>
                <a:gd name="T25" fmla="*/ 254 h 360"/>
                <a:gd name="T26" fmla="*/ 80 w 360"/>
                <a:gd name="T27" fmla="*/ 280 h 360"/>
                <a:gd name="T28" fmla="*/ 105 w 360"/>
                <a:gd name="T29" fmla="*/ 350 h 360"/>
                <a:gd name="T30" fmla="*/ 134 w 360"/>
                <a:gd name="T31" fmla="*/ 322 h 360"/>
                <a:gd name="T32" fmla="*/ 137 w 360"/>
                <a:gd name="T33" fmla="*/ 262 h 360"/>
                <a:gd name="T34" fmla="*/ 188 w 360"/>
                <a:gd name="T35" fmla="*/ 211 h 360"/>
                <a:gd name="T36" fmla="*/ 266 w 360"/>
                <a:gd name="T37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360">
                  <a:moveTo>
                    <a:pt x="266" y="360"/>
                  </a:moveTo>
                  <a:cubicBezTo>
                    <a:pt x="294" y="331"/>
                    <a:pt x="294" y="331"/>
                    <a:pt x="294" y="331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60" y="39"/>
                    <a:pt x="340" y="19"/>
                  </a:cubicBezTo>
                  <a:cubicBezTo>
                    <a:pt x="320" y="0"/>
                    <a:pt x="278" y="42"/>
                    <a:pt x="278" y="42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9" y="254"/>
                    <a:pt x="9" y="254"/>
                    <a:pt x="9" y="254"/>
                  </a:cubicBezTo>
                  <a:cubicBezTo>
                    <a:pt x="80" y="280"/>
                    <a:pt x="80" y="280"/>
                    <a:pt x="80" y="280"/>
                  </a:cubicBezTo>
                  <a:cubicBezTo>
                    <a:pt x="105" y="350"/>
                    <a:pt x="105" y="350"/>
                    <a:pt x="105" y="350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88" y="211"/>
                    <a:pt x="188" y="211"/>
                    <a:pt x="188" y="211"/>
                  </a:cubicBezTo>
                  <a:lnTo>
                    <a:pt x="266" y="3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1705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87" name="Group 24"/>
          <p:cNvGrpSpPr/>
          <p:nvPr/>
        </p:nvGrpSpPr>
        <p:grpSpPr>
          <a:xfrm>
            <a:off x="6314291" y="4910993"/>
            <a:ext cx="1078030" cy="1963042"/>
            <a:chOff x="6314302" y="4911074"/>
            <a:chExt cx="1078089" cy="1963150"/>
          </a:xfrm>
        </p:grpSpPr>
        <p:grpSp>
          <p:nvGrpSpPr>
            <p:cNvPr id="88" name="Group 26"/>
            <p:cNvGrpSpPr/>
            <p:nvPr/>
          </p:nvGrpSpPr>
          <p:grpSpPr>
            <a:xfrm>
              <a:off x="6314302" y="4911074"/>
              <a:ext cx="1078089" cy="1963150"/>
              <a:chOff x="6314302" y="4894850"/>
              <a:chExt cx="1078089" cy="1963150"/>
            </a:xfrm>
          </p:grpSpPr>
          <p:sp>
            <p:nvSpPr>
              <p:cNvPr id="92" name="Freeform 15"/>
              <p:cNvSpPr/>
              <p:nvPr/>
            </p:nvSpPr>
            <p:spPr bwMode="auto">
              <a:xfrm rot="5400000">
                <a:off x="5645115" y="6017701"/>
                <a:ext cx="1509486" cy="171111"/>
              </a:xfrm>
              <a:custGeom>
                <a:avLst/>
                <a:gdLst>
                  <a:gd name="T0" fmla="*/ 0 w 552"/>
                  <a:gd name="T1" fmla="*/ 0 h 48"/>
                  <a:gd name="T2" fmla="*/ 0 w 552"/>
                  <a:gd name="T3" fmla="*/ 27 h 48"/>
                  <a:gd name="T4" fmla="*/ 11 w 552"/>
                  <a:gd name="T5" fmla="*/ 47 h 48"/>
                  <a:gd name="T6" fmla="*/ 552 w 552"/>
                  <a:gd name="T7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2" h="48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40"/>
                      <a:pt x="4" y="48"/>
                      <a:pt x="11" y="47"/>
                    </a:cubicBezTo>
                    <a:cubicBezTo>
                      <a:pt x="552" y="47"/>
                      <a:pt x="552" y="47"/>
                      <a:pt x="552" y="47"/>
                    </a:cubicBezTo>
                  </a:path>
                </a:pathLst>
              </a:custGeom>
              <a:solidFill>
                <a:srgbClr val="FFFFFF"/>
              </a:solidFill>
              <a:ln w="85725" cap="flat">
                <a:solidFill>
                  <a:srgbClr val="0F47A6"/>
                </a:solidFill>
                <a:prstDash val="solid"/>
                <a:miter lim="800000"/>
              </a:ln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en-US" sz="24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3" name="Oval 9"/>
              <p:cNvSpPr>
                <a:spLocks noChangeArrowheads="1"/>
              </p:cNvSpPr>
              <p:nvPr/>
            </p:nvSpPr>
            <p:spPr bwMode="auto">
              <a:xfrm rot="5400000">
                <a:off x="6481907" y="4891692"/>
                <a:ext cx="907325" cy="913642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565"/>
                <a:endParaRPr lang="en-US" sz="2400" kern="0">
                  <a:solidFill>
                    <a:srgbClr val="FFFFFF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89" name="Group 68"/>
            <p:cNvGrpSpPr/>
            <p:nvPr/>
          </p:nvGrpSpPr>
          <p:grpSpPr>
            <a:xfrm>
              <a:off x="6768846" y="5180829"/>
              <a:ext cx="362796" cy="338611"/>
              <a:chOff x="4418013" y="3475038"/>
              <a:chExt cx="285750" cy="266701"/>
            </a:xfrm>
            <a:solidFill>
              <a:schemeClr val="bg1"/>
            </a:solidFill>
          </p:grpSpPr>
          <p:sp>
            <p:nvSpPr>
              <p:cNvPr id="90" name="Freeform 105"/>
              <p:cNvSpPr/>
              <p:nvPr/>
            </p:nvSpPr>
            <p:spPr bwMode="auto">
              <a:xfrm>
                <a:off x="4418013" y="3651251"/>
                <a:ext cx="98425" cy="90488"/>
              </a:xfrm>
              <a:custGeom>
                <a:avLst/>
                <a:gdLst>
                  <a:gd name="T0" fmla="*/ 22 w 26"/>
                  <a:gd name="T1" fmla="*/ 1 h 24"/>
                  <a:gd name="T2" fmla="*/ 20 w 26"/>
                  <a:gd name="T3" fmla="*/ 1 h 24"/>
                  <a:gd name="T4" fmla="*/ 0 w 26"/>
                  <a:gd name="T5" fmla="*/ 20 h 24"/>
                  <a:gd name="T6" fmla="*/ 0 w 26"/>
                  <a:gd name="T7" fmla="*/ 22 h 24"/>
                  <a:gd name="T8" fmla="*/ 1 w 26"/>
                  <a:gd name="T9" fmla="*/ 23 h 24"/>
                  <a:gd name="T10" fmla="*/ 5 w 26"/>
                  <a:gd name="T11" fmla="*/ 24 h 24"/>
                  <a:gd name="T12" fmla="*/ 7 w 26"/>
                  <a:gd name="T13" fmla="*/ 24 h 24"/>
                  <a:gd name="T14" fmla="*/ 25 w 26"/>
                  <a:gd name="T15" fmla="*/ 6 h 24"/>
                  <a:gd name="T16" fmla="*/ 25 w 26"/>
                  <a:gd name="T17" fmla="*/ 3 h 24"/>
                  <a:gd name="T18" fmla="*/ 22 w 26"/>
                  <a:gd name="T1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22" y="1"/>
                    </a:moveTo>
                    <a:cubicBezTo>
                      <a:pt x="22" y="0"/>
                      <a:pt x="21" y="0"/>
                      <a:pt x="2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2"/>
                      <a:pt x="1" y="23"/>
                      <a:pt x="1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6" y="4"/>
                      <a:pt x="25" y="3"/>
                    </a:cubicBezTo>
                    <a:lnTo>
                      <a:pt x="2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91" name="Freeform 106"/>
              <p:cNvSpPr>
                <a:spLocks noEditPoints="1"/>
              </p:cNvSpPr>
              <p:nvPr/>
            </p:nvSpPr>
            <p:spPr bwMode="auto">
              <a:xfrm>
                <a:off x="4456113" y="3475038"/>
                <a:ext cx="247650" cy="236538"/>
              </a:xfrm>
              <a:custGeom>
                <a:avLst/>
                <a:gdLst>
                  <a:gd name="T0" fmla="*/ 45 w 66"/>
                  <a:gd name="T1" fmla="*/ 1 h 63"/>
                  <a:gd name="T2" fmla="*/ 45 w 66"/>
                  <a:gd name="T3" fmla="*/ 0 h 63"/>
                  <a:gd name="T4" fmla="*/ 45 w 66"/>
                  <a:gd name="T5" fmla="*/ 1 h 63"/>
                  <a:gd name="T6" fmla="*/ 40 w 66"/>
                  <a:gd name="T7" fmla="*/ 1 h 63"/>
                  <a:gd name="T8" fmla="*/ 39 w 66"/>
                  <a:gd name="T9" fmla="*/ 2 h 63"/>
                  <a:gd name="T10" fmla="*/ 37 w 66"/>
                  <a:gd name="T11" fmla="*/ 6 h 63"/>
                  <a:gd name="T12" fmla="*/ 38 w 66"/>
                  <a:gd name="T13" fmla="*/ 9 h 63"/>
                  <a:gd name="T14" fmla="*/ 36 w 66"/>
                  <a:gd name="T15" fmla="*/ 16 h 63"/>
                  <a:gd name="T16" fmla="*/ 21 w 66"/>
                  <a:gd name="T17" fmla="*/ 26 h 63"/>
                  <a:gd name="T18" fmla="*/ 5 w 66"/>
                  <a:gd name="T19" fmla="*/ 26 h 63"/>
                  <a:gd name="T20" fmla="*/ 5 w 66"/>
                  <a:gd name="T21" fmla="*/ 26 h 63"/>
                  <a:gd name="T22" fmla="*/ 5 w 66"/>
                  <a:gd name="T23" fmla="*/ 26 h 63"/>
                  <a:gd name="T24" fmla="*/ 0 w 66"/>
                  <a:gd name="T25" fmla="*/ 29 h 63"/>
                  <a:gd name="T26" fmla="*/ 0 w 66"/>
                  <a:gd name="T27" fmla="*/ 30 h 63"/>
                  <a:gd name="T28" fmla="*/ 0 w 66"/>
                  <a:gd name="T29" fmla="*/ 32 h 63"/>
                  <a:gd name="T30" fmla="*/ 31 w 66"/>
                  <a:gd name="T31" fmla="*/ 62 h 63"/>
                  <a:gd name="T32" fmla="*/ 32 w 66"/>
                  <a:gd name="T33" fmla="*/ 63 h 63"/>
                  <a:gd name="T34" fmla="*/ 33 w 66"/>
                  <a:gd name="T35" fmla="*/ 62 h 63"/>
                  <a:gd name="T36" fmla="*/ 37 w 66"/>
                  <a:gd name="T37" fmla="*/ 42 h 63"/>
                  <a:gd name="T38" fmla="*/ 46 w 66"/>
                  <a:gd name="T39" fmla="*/ 27 h 63"/>
                  <a:gd name="T40" fmla="*/ 54 w 66"/>
                  <a:gd name="T41" fmla="*/ 25 h 63"/>
                  <a:gd name="T42" fmla="*/ 56 w 66"/>
                  <a:gd name="T43" fmla="*/ 25 h 63"/>
                  <a:gd name="T44" fmla="*/ 61 w 66"/>
                  <a:gd name="T45" fmla="*/ 23 h 63"/>
                  <a:gd name="T46" fmla="*/ 61 w 66"/>
                  <a:gd name="T47" fmla="*/ 23 h 63"/>
                  <a:gd name="T48" fmla="*/ 45 w 66"/>
                  <a:gd name="T49" fmla="*/ 1 h 63"/>
                  <a:gd name="T50" fmla="*/ 54 w 66"/>
                  <a:gd name="T51" fmla="*/ 9 h 63"/>
                  <a:gd name="T52" fmla="*/ 52 w 66"/>
                  <a:gd name="T53" fmla="*/ 8 h 63"/>
                  <a:gd name="T54" fmla="*/ 54 w 66"/>
                  <a:gd name="T55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6" h="63">
                    <a:moveTo>
                      <a:pt x="45" y="1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0"/>
                      <a:pt x="41" y="0"/>
                      <a:pt x="40" y="1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8" y="3"/>
                      <a:pt x="37" y="5"/>
                      <a:pt x="37" y="6"/>
                    </a:cubicBezTo>
                    <a:cubicBezTo>
                      <a:pt x="37" y="7"/>
                      <a:pt x="37" y="8"/>
                      <a:pt x="38" y="9"/>
                    </a:cubicBezTo>
                    <a:cubicBezTo>
                      <a:pt x="39" y="12"/>
                      <a:pt x="38" y="15"/>
                      <a:pt x="36" y="16"/>
                    </a:cubicBezTo>
                    <a:cubicBezTo>
                      <a:pt x="33" y="19"/>
                      <a:pt x="24" y="28"/>
                      <a:pt x="21" y="26"/>
                    </a:cubicBezTo>
                    <a:cubicBezTo>
                      <a:pt x="16" y="23"/>
                      <a:pt x="10" y="24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3" y="27"/>
                      <a:pt x="2" y="28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2" y="63"/>
                      <a:pt x="32" y="63"/>
                    </a:cubicBezTo>
                    <a:cubicBezTo>
                      <a:pt x="33" y="63"/>
                      <a:pt x="33" y="63"/>
                      <a:pt x="33" y="62"/>
                    </a:cubicBezTo>
                    <a:cubicBezTo>
                      <a:pt x="38" y="57"/>
                      <a:pt x="41" y="49"/>
                      <a:pt x="37" y="42"/>
                    </a:cubicBezTo>
                    <a:cubicBezTo>
                      <a:pt x="35" y="39"/>
                      <a:pt x="44" y="30"/>
                      <a:pt x="46" y="27"/>
                    </a:cubicBezTo>
                    <a:cubicBezTo>
                      <a:pt x="48" y="25"/>
                      <a:pt x="51" y="24"/>
                      <a:pt x="54" y="25"/>
                    </a:cubicBezTo>
                    <a:cubicBezTo>
                      <a:pt x="54" y="25"/>
                      <a:pt x="55" y="25"/>
                      <a:pt x="56" y="25"/>
                    </a:cubicBezTo>
                    <a:cubicBezTo>
                      <a:pt x="58" y="25"/>
                      <a:pt x="60" y="25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6" y="17"/>
                      <a:pt x="54" y="3"/>
                      <a:pt x="45" y="1"/>
                    </a:cubicBezTo>
                    <a:close/>
                    <a:moveTo>
                      <a:pt x="54" y="9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9"/>
                      <a:pt x="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en-US" sz="1705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4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95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4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箭头: 右 16"/>
          <p:cNvSpPr/>
          <p:nvPr/>
        </p:nvSpPr>
        <p:spPr>
          <a:xfrm>
            <a:off x="4219190" y="2641747"/>
            <a:ext cx="1068199" cy="280784"/>
          </a:xfrm>
          <a:prstGeom prst="rightArrow">
            <a:avLst>
              <a:gd name="adj1" fmla="val 37211"/>
              <a:gd name="adj2" fmla="val 54329"/>
            </a:avLst>
          </a:prstGeom>
          <a:gradFill>
            <a:gsLst>
              <a:gs pos="0">
                <a:srgbClr val="F2F4F8"/>
              </a:gs>
              <a:gs pos="100000">
                <a:schemeClr val="bg1">
                  <a:lumMod val="65000"/>
                </a:schemeClr>
              </a:gs>
            </a:gsLst>
            <a:lin ang="299999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7" name="箭头: 右 17"/>
          <p:cNvSpPr/>
          <p:nvPr/>
        </p:nvSpPr>
        <p:spPr>
          <a:xfrm>
            <a:off x="6233508" y="3362019"/>
            <a:ext cx="1068199" cy="280784"/>
          </a:xfrm>
          <a:prstGeom prst="rightArrow">
            <a:avLst>
              <a:gd name="adj1" fmla="val 37211"/>
              <a:gd name="adj2" fmla="val 54329"/>
            </a:avLst>
          </a:prstGeom>
          <a:gradFill>
            <a:gsLst>
              <a:gs pos="0">
                <a:srgbClr val="F2F4F8"/>
              </a:gs>
              <a:gs pos="100000">
                <a:schemeClr val="bg1">
                  <a:lumMod val="65000"/>
                </a:schemeClr>
              </a:gs>
            </a:gsLst>
            <a:lin ang="299999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8" name="箭头: 右 18"/>
          <p:cNvSpPr/>
          <p:nvPr/>
        </p:nvSpPr>
        <p:spPr>
          <a:xfrm>
            <a:off x="8351595" y="2641747"/>
            <a:ext cx="1068199" cy="280784"/>
          </a:xfrm>
          <a:prstGeom prst="rightArrow">
            <a:avLst>
              <a:gd name="adj1" fmla="val 37211"/>
              <a:gd name="adj2" fmla="val 54329"/>
            </a:avLst>
          </a:prstGeom>
          <a:gradFill>
            <a:gsLst>
              <a:gs pos="0">
                <a:srgbClr val="F2F4F8"/>
              </a:gs>
              <a:gs pos="100000">
                <a:schemeClr val="bg1">
                  <a:lumMod val="65000"/>
                </a:schemeClr>
              </a:gs>
            </a:gsLst>
            <a:lin ang="299999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箭头: 右 19"/>
          <p:cNvSpPr/>
          <p:nvPr/>
        </p:nvSpPr>
        <p:spPr>
          <a:xfrm>
            <a:off x="2101103" y="3362019"/>
            <a:ext cx="1068199" cy="280784"/>
          </a:xfrm>
          <a:prstGeom prst="rightArrow">
            <a:avLst>
              <a:gd name="adj1" fmla="val 37211"/>
              <a:gd name="adj2" fmla="val 54329"/>
            </a:avLst>
          </a:prstGeom>
          <a:gradFill>
            <a:gsLst>
              <a:gs pos="0">
                <a:srgbClr val="F2F4F8"/>
              </a:gs>
              <a:gs pos="100000">
                <a:schemeClr val="bg1">
                  <a:lumMod val="65000"/>
                </a:schemeClr>
              </a:gs>
            </a:gsLst>
            <a:lin ang="299999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51352" y="2535259"/>
            <a:ext cx="1271489" cy="1271492"/>
            <a:chOff x="7523535" y="2535259"/>
            <a:chExt cx="1271489" cy="1271492"/>
          </a:xfrm>
        </p:grpSpPr>
        <p:sp>
          <p:nvSpPr>
            <p:cNvPr id="11" name="矩形: 圆角 21"/>
            <p:cNvSpPr/>
            <p:nvPr/>
          </p:nvSpPr>
          <p:spPr>
            <a:xfrm rot="18900000">
              <a:off x="7523535" y="2535259"/>
              <a:ext cx="1271489" cy="1271492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任意多边形: 形状 22"/>
            <p:cNvSpPr/>
            <p:nvPr/>
          </p:nvSpPr>
          <p:spPr>
            <a:xfrm>
              <a:off x="7953777" y="2930219"/>
              <a:ext cx="417105" cy="433463"/>
            </a:xfrm>
            <a:custGeom>
              <a:avLst/>
              <a:gdLst>
                <a:gd name="connsiteX0" fmla="*/ 200025 w 323850"/>
                <a:gd name="connsiteY0" fmla="*/ 303213 h 336550"/>
                <a:gd name="connsiteX1" fmla="*/ 188912 w 323850"/>
                <a:gd name="connsiteY1" fmla="*/ 314326 h 336550"/>
                <a:gd name="connsiteX2" fmla="*/ 200025 w 323850"/>
                <a:gd name="connsiteY2" fmla="*/ 325439 h 336550"/>
                <a:gd name="connsiteX3" fmla="*/ 211138 w 323850"/>
                <a:gd name="connsiteY3" fmla="*/ 314326 h 336550"/>
                <a:gd name="connsiteX4" fmla="*/ 200025 w 323850"/>
                <a:gd name="connsiteY4" fmla="*/ 303213 h 336550"/>
                <a:gd name="connsiteX5" fmla="*/ 267890 w 323850"/>
                <a:gd name="connsiteY5" fmla="*/ 200026 h 336550"/>
                <a:gd name="connsiteX6" fmla="*/ 306529 w 323850"/>
                <a:gd name="connsiteY6" fmla="*/ 200026 h 336550"/>
                <a:gd name="connsiteX7" fmla="*/ 323850 w 323850"/>
                <a:gd name="connsiteY7" fmla="*/ 217105 h 336550"/>
                <a:gd name="connsiteX8" fmla="*/ 323850 w 323850"/>
                <a:gd name="connsiteY8" fmla="*/ 219733 h 336550"/>
                <a:gd name="connsiteX9" fmla="*/ 306529 w 323850"/>
                <a:gd name="connsiteY9" fmla="*/ 238126 h 336550"/>
                <a:gd name="connsiteX10" fmla="*/ 267890 w 323850"/>
                <a:gd name="connsiteY10" fmla="*/ 238126 h 336550"/>
                <a:gd name="connsiteX11" fmla="*/ 249237 w 323850"/>
                <a:gd name="connsiteY11" fmla="*/ 219733 h 336550"/>
                <a:gd name="connsiteX12" fmla="*/ 249237 w 323850"/>
                <a:gd name="connsiteY12" fmla="*/ 217105 h 336550"/>
                <a:gd name="connsiteX13" fmla="*/ 267890 w 323850"/>
                <a:gd name="connsiteY13" fmla="*/ 200026 h 336550"/>
                <a:gd name="connsiteX14" fmla="*/ 267890 w 323850"/>
                <a:gd name="connsiteY14" fmla="*/ 155576 h 336550"/>
                <a:gd name="connsiteX15" fmla="*/ 306529 w 323850"/>
                <a:gd name="connsiteY15" fmla="*/ 155576 h 336550"/>
                <a:gd name="connsiteX16" fmla="*/ 323850 w 323850"/>
                <a:gd name="connsiteY16" fmla="*/ 172528 h 336550"/>
                <a:gd name="connsiteX17" fmla="*/ 323850 w 323850"/>
                <a:gd name="connsiteY17" fmla="*/ 175137 h 336550"/>
                <a:gd name="connsiteX18" fmla="*/ 306529 w 323850"/>
                <a:gd name="connsiteY18" fmla="*/ 192089 h 336550"/>
                <a:gd name="connsiteX19" fmla="*/ 267890 w 323850"/>
                <a:gd name="connsiteY19" fmla="*/ 192089 h 336550"/>
                <a:gd name="connsiteX20" fmla="*/ 249237 w 323850"/>
                <a:gd name="connsiteY20" fmla="*/ 175137 h 336550"/>
                <a:gd name="connsiteX21" fmla="*/ 249237 w 323850"/>
                <a:gd name="connsiteY21" fmla="*/ 172528 h 336550"/>
                <a:gd name="connsiteX22" fmla="*/ 267890 w 323850"/>
                <a:gd name="connsiteY22" fmla="*/ 155576 h 336550"/>
                <a:gd name="connsiteX23" fmla="*/ 175670 w 323850"/>
                <a:gd name="connsiteY23" fmla="*/ 15876 h 336550"/>
                <a:gd name="connsiteX24" fmla="*/ 173037 w 323850"/>
                <a:gd name="connsiteY24" fmla="*/ 19686 h 336550"/>
                <a:gd name="connsiteX25" fmla="*/ 175670 w 323850"/>
                <a:gd name="connsiteY25" fmla="*/ 22226 h 336550"/>
                <a:gd name="connsiteX26" fmla="*/ 224379 w 323850"/>
                <a:gd name="connsiteY26" fmla="*/ 22226 h 336550"/>
                <a:gd name="connsiteX27" fmla="*/ 227012 w 323850"/>
                <a:gd name="connsiteY27" fmla="*/ 19686 h 336550"/>
                <a:gd name="connsiteX28" fmla="*/ 224379 w 323850"/>
                <a:gd name="connsiteY28" fmla="*/ 15876 h 336550"/>
                <a:gd name="connsiteX29" fmla="*/ 175670 w 323850"/>
                <a:gd name="connsiteY29" fmla="*/ 15876 h 336550"/>
                <a:gd name="connsiteX30" fmla="*/ 125064 w 323850"/>
                <a:gd name="connsiteY30" fmla="*/ 0 h 336550"/>
                <a:gd name="connsiteX31" fmla="*/ 276458 w 323850"/>
                <a:gd name="connsiteY31" fmla="*/ 0 h 336550"/>
                <a:gd name="connsiteX32" fmla="*/ 298837 w 323850"/>
                <a:gd name="connsiteY32" fmla="*/ 22349 h 336550"/>
                <a:gd name="connsiteX33" fmla="*/ 298837 w 323850"/>
                <a:gd name="connsiteY33" fmla="*/ 109116 h 336550"/>
                <a:gd name="connsiteX34" fmla="*/ 306736 w 323850"/>
                <a:gd name="connsiteY34" fmla="*/ 109116 h 336550"/>
                <a:gd name="connsiteX35" fmla="*/ 323850 w 323850"/>
                <a:gd name="connsiteY35" fmla="*/ 127521 h 336550"/>
                <a:gd name="connsiteX36" fmla="*/ 323850 w 323850"/>
                <a:gd name="connsiteY36" fmla="*/ 130150 h 336550"/>
                <a:gd name="connsiteX37" fmla="*/ 306736 w 323850"/>
                <a:gd name="connsiteY37" fmla="*/ 147241 h 336550"/>
                <a:gd name="connsiteX38" fmla="*/ 268559 w 323850"/>
                <a:gd name="connsiteY38" fmla="*/ 147241 h 336550"/>
                <a:gd name="connsiteX39" fmla="*/ 250128 w 323850"/>
                <a:gd name="connsiteY39" fmla="*/ 130150 h 336550"/>
                <a:gd name="connsiteX40" fmla="*/ 250128 w 323850"/>
                <a:gd name="connsiteY40" fmla="*/ 127521 h 336550"/>
                <a:gd name="connsiteX41" fmla="*/ 268559 w 323850"/>
                <a:gd name="connsiteY41" fmla="*/ 109116 h 336550"/>
                <a:gd name="connsiteX42" fmla="*/ 272508 w 323850"/>
                <a:gd name="connsiteY42" fmla="*/ 109116 h 336550"/>
                <a:gd name="connsiteX43" fmla="*/ 283040 w 323850"/>
                <a:gd name="connsiteY43" fmla="*/ 109116 h 336550"/>
                <a:gd name="connsiteX44" fmla="*/ 283040 w 323850"/>
                <a:gd name="connsiteY44" fmla="*/ 35496 h 336550"/>
                <a:gd name="connsiteX45" fmla="*/ 118481 w 323850"/>
                <a:gd name="connsiteY45" fmla="*/ 35496 h 336550"/>
                <a:gd name="connsiteX46" fmla="*/ 118481 w 323850"/>
                <a:gd name="connsiteY46" fmla="*/ 76250 h 336550"/>
                <a:gd name="connsiteX47" fmla="*/ 155342 w 323850"/>
                <a:gd name="connsiteY47" fmla="*/ 56530 h 336550"/>
                <a:gd name="connsiteX48" fmla="*/ 184305 w 323850"/>
                <a:gd name="connsiteY48" fmla="*/ 74935 h 336550"/>
                <a:gd name="connsiteX49" fmla="*/ 139545 w 323850"/>
                <a:gd name="connsiteY49" fmla="*/ 117004 h 336550"/>
                <a:gd name="connsiteX50" fmla="*/ 118481 w 323850"/>
                <a:gd name="connsiteY50" fmla="*/ 131465 h 336550"/>
                <a:gd name="connsiteX51" fmla="*/ 118481 w 323850"/>
                <a:gd name="connsiteY51" fmla="*/ 294481 h 336550"/>
                <a:gd name="connsiteX52" fmla="*/ 283040 w 323850"/>
                <a:gd name="connsiteY52" fmla="*/ 294481 h 336550"/>
                <a:gd name="connsiteX53" fmla="*/ 283040 w 323850"/>
                <a:gd name="connsiteY53" fmla="*/ 282649 h 336550"/>
                <a:gd name="connsiteX54" fmla="*/ 268559 w 323850"/>
                <a:gd name="connsiteY54" fmla="*/ 282649 h 336550"/>
                <a:gd name="connsiteX55" fmla="*/ 250128 w 323850"/>
                <a:gd name="connsiteY55" fmla="*/ 264244 h 336550"/>
                <a:gd name="connsiteX56" fmla="*/ 250128 w 323850"/>
                <a:gd name="connsiteY56" fmla="*/ 262930 h 336550"/>
                <a:gd name="connsiteX57" fmla="*/ 268559 w 323850"/>
                <a:gd name="connsiteY57" fmla="*/ 244525 h 336550"/>
                <a:gd name="connsiteX58" fmla="*/ 306736 w 323850"/>
                <a:gd name="connsiteY58" fmla="*/ 244525 h 336550"/>
                <a:gd name="connsiteX59" fmla="*/ 323850 w 323850"/>
                <a:gd name="connsiteY59" fmla="*/ 262930 h 336550"/>
                <a:gd name="connsiteX60" fmla="*/ 323850 w 323850"/>
                <a:gd name="connsiteY60" fmla="*/ 264244 h 336550"/>
                <a:gd name="connsiteX61" fmla="*/ 306736 w 323850"/>
                <a:gd name="connsiteY61" fmla="*/ 282649 h 336550"/>
                <a:gd name="connsiteX62" fmla="*/ 301470 w 323850"/>
                <a:gd name="connsiteY62" fmla="*/ 282649 h 336550"/>
                <a:gd name="connsiteX63" fmla="*/ 298837 w 323850"/>
                <a:gd name="connsiteY63" fmla="*/ 282649 h 336550"/>
                <a:gd name="connsiteX64" fmla="*/ 298837 w 323850"/>
                <a:gd name="connsiteY64" fmla="*/ 314201 h 336550"/>
                <a:gd name="connsiteX65" fmla="*/ 276458 w 323850"/>
                <a:gd name="connsiteY65" fmla="*/ 336550 h 336550"/>
                <a:gd name="connsiteX66" fmla="*/ 125064 w 323850"/>
                <a:gd name="connsiteY66" fmla="*/ 336550 h 336550"/>
                <a:gd name="connsiteX67" fmla="*/ 102684 w 323850"/>
                <a:gd name="connsiteY67" fmla="*/ 314201 h 336550"/>
                <a:gd name="connsiteX68" fmla="*/ 102684 w 323850"/>
                <a:gd name="connsiteY68" fmla="*/ 287908 h 336550"/>
                <a:gd name="connsiteX69" fmla="*/ 75038 w 323850"/>
                <a:gd name="connsiteY69" fmla="*/ 287908 h 336550"/>
                <a:gd name="connsiteX70" fmla="*/ 13164 w 323850"/>
                <a:gd name="connsiteY70" fmla="*/ 255042 h 336550"/>
                <a:gd name="connsiteX71" fmla="*/ 11848 w 323850"/>
                <a:gd name="connsiteY71" fmla="*/ 253727 h 336550"/>
                <a:gd name="connsiteX72" fmla="*/ 9215 w 323850"/>
                <a:gd name="connsiteY72" fmla="*/ 249783 h 336550"/>
                <a:gd name="connsiteX73" fmla="*/ 7899 w 323850"/>
                <a:gd name="connsiteY73" fmla="*/ 244525 h 336550"/>
                <a:gd name="connsiteX74" fmla="*/ 6582 w 323850"/>
                <a:gd name="connsiteY74" fmla="*/ 240581 h 336550"/>
                <a:gd name="connsiteX75" fmla="*/ 2633 w 323850"/>
                <a:gd name="connsiteY75" fmla="*/ 231378 h 336550"/>
                <a:gd name="connsiteX76" fmla="*/ 2633 w 323850"/>
                <a:gd name="connsiteY76" fmla="*/ 228749 h 336550"/>
                <a:gd name="connsiteX77" fmla="*/ 0 w 323850"/>
                <a:gd name="connsiteY77" fmla="*/ 219546 h 336550"/>
                <a:gd name="connsiteX78" fmla="*/ 0 w 323850"/>
                <a:gd name="connsiteY78" fmla="*/ 215602 h 336550"/>
                <a:gd name="connsiteX79" fmla="*/ 0 w 323850"/>
                <a:gd name="connsiteY79" fmla="*/ 202456 h 336550"/>
                <a:gd name="connsiteX80" fmla="*/ 40810 w 323850"/>
                <a:gd name="connsiteY80" fmla="*/ 119633 h 336550"/>
                <a:gd name="connsiteX81" fmla="*/ 102684 w 323850"/>
                <a:gd name="connsiteY81" fmla="*/ 85452 h 336550"/>
                <a:gd name="connsiteX82" fmla="*/ 102684 w 323850"/>
                <a:gd name="connsiteY82" fmla="*/ 22349 h 336550"/>
                <a:gd name="connsiteX83" fmla="*/ 125064 w 323850"/>
                <a:gd name="connsiteY8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23850" h="336550">
                  <a:moveTo>
                    <a:pt x="200025" y="303213"/>
                  </a:moveTo>
                  <a:cubicBezTo>
                    <a:pt x="193887" y="303213"/>
                    <a:pt x="188912" y="308188"/>
                    <a:pt x="188912" y="314326"/>
                  </a:cubicBezTo>
                  <a:cubicBezTo>
                    <a:pt x="188912" y="320464"/>
                    <a:pt x="193887" y="325439"/>
                    <a:pt x="200025" y="325439"/>
                  </a:cubicBezTo>
                  <a:cubicBezTo>
                    <a:pt x="206163" y="325439"/>
                    <a:pt x="211138" y="320464"/>
                    <a:pt x="211138" y="314326"/>
                  </a:cubicBezTo>
                  <a:cubicBezTo>
                    <a:pt x="211138" y="308188"/>
                    <a:pt x="206163" y="303213"/>
                    <a:pt x="200025" y="303213"/>
                  </a:cubicBezTo>
                  <a:close/>
                  <a:moveTo>
                    <a:pt x="267890" y="200026"/>
                  </a:moveTo>
                  <a:cubicBezTo>
                    <a:pt x="267890" y="200026"/>
                    <a:pt x="267890" y="200026"/>
                    <a:pt x="306529" y="200026"/>
                  </a:cubicBezTo>
                  <a:cubicBezTo>
                    <a:pt x="315856" y="200026"/>
                    <a:pt x="323850" y="207909"/>
                    <a:pt x="323850" y="217105"/>
                  </a:cubicBezTo>
                  <a:cubicBezTo>
                    <a:pt x="323850" y="217105"/>
                    <a:pt x="323850" y="217105"/>
                    <a:pt x="323850" y="219733"/>
                  </a:cubicBezTo>
                  <a:cubicBezTo>
                    <a:pt x="323850" y="228929"/>
                    <a:pt x="315856" y="238126"/>
                    <a:pt x="306529" y="238126"/>
                  </a:cubicBezTo>
                  <a:cubicBezTo>
                    <a:pt x="306529" y="238126"/>
                    <a:pt x="306529" y="238126"/>
                    <a:pt x="267890" y="238126"/>
                  </a:cubicBezTo>
                  <a:cubicBezTo>
                    <a:pt x="257231" y="238126"/>
                    <a:pt x="249237" y="228929"/>
                    <a:pt x="249237" y="219733"/>
                  </a:cubicBezTo>
                  <a:cubicBezTo>
                    <a:pt x="249237" y="219733"/>
                    <a:pt x="249237" y="219733"/>
                    <a:pt x="249237" y="217105"/>
                  </a:cubicBezTo>
                  <a:cubicBezTo>
                    <a:pt x="249237" y="207909"/>
                    <a:pt x="257231" y="200026"/>
                    <a:pt x="267890" y="200026"/>
                  </a:cubicBezTo>
                  <a:close/>
                  <a:moveTo>
                    <a:pt x="267890" y="155576"/>
                  </a:moveTo>
                  <a:cubicBezTo>
                    <a:pt x="267890" y="155576"/>
                    <a:pt x="267890" y="155576"/>
                    <a:pt x="306529" y="155576"/>
                  </a:cubicBezTo>
                  <a:cubicBezTo>
                    <a:pt x="315856" y="155576"/>
                    <a:pt x="323850" y="163400"/>
                    <a:pt x="323850" y="172528"/>
                  </a:cubicBezTo>
                  <a:cubicBezTo>
                    <a:pt x="323850" y="172528"/>
                    <a:pt x="323850" y="172528"/>
                    <a:pt x="323850" y="175137"/>
                  </a:cubicBezTo>
                  <a:cubicBezTo>
                    <a:pt x="323850" y="184265"/>
                    <a:pt x="315856" y="192089"/>
                    <a:pt x="306529" y="192089"/>
                  </a:cubicBezTo>
                  <a:cubicBezTo>
                    <a:pt x="306529" y="192089"/>
                    <a:pt x="306529" y="192089"/>
                    <a:pt x="267890" y="192089"/>
                  </a:cubicBezTo>
                  <a:cubicBezTo>
                    <a:pt x="257231" y="192089"/>
                    <a:pt x="249237" y="184265"/>
                    <a:pt x="249237" y="175137"/>
                  </a:cubicBezTo>
                  <a:cubicBezTo>
                    <a:pt x="249237" y="175137"/>
                    <a:pt x="249237" y="175137"/>
                    <a:pt x="249237" y="172528"/>
                  </a:cubicBezTo>
                  <a:cubicBezTo>
                    <a:pt x="249237" y="163400"/>
                    <a:pt x="257231" y="155576"/>
                    <a:pt x="267890" y="155576"/>
                  </a:cubicBezTo>
                  <a:close/>
                  <a:moveTo>
                    <a:pt x="175670" y="15876"/>
                  </a:moveTo>
                  <a:cubicBezTo>
                    <a:pt x="174353" y="15876"/>
                    <a:pt x="173037" y="17146"/>
                    <a:pt x="173037" y="19686"/>
                  </a:cubicBezTo>
                  <a:cubicBezTo>
                    <a:pt x="173037" y="20956"/>
                    <a:pt x="174353" y="22226"/>
                    <a:pt x="175670" y="22226"/>
                  </a:cubicBezTo>
                  <a:cubicBezTo>
                    <a:pt x="175670" y="22226"/>
                    <a:pt x="175670" y="22226"/>
                    <a:pt x="224379" y="22226"/>
                  </a:cubicBezTo>
                  <a:cubicBezTo>
                    <a:pt x="225695" y="22226"/>
                    <a:pt x="227012" y="20956"/>
                    <a:pt x="227012" y="19686"/>
                  </a:cubicBezTo>
                  <a:cubicBezTo>
                    <a:pt x="227012" y="17146"/>
                    <a:pt x="225695" y="15876"/>
                    <a:pt x="224379" y="15876"/>
                  </a:cubicBezTo>
                  <a:cubicBezTo>
                    <a:pt x="224379" y="15876"/>
                    <a:pt x="224379" y="15876"/>
                    <a:pt x="175670" y="15876"/>
                  </a:cubicBezTo>
                  <a:close/>
                  <a:moveTo>
                    <a:pt x="125064" y="0"/>
                  </a:moveTo>
                  <a:cubicBezTo>
                    <a:pt x="125064" y="0"/>
                    <a:pt x="125064" y="0"/>
                    <a:pt x="276458" y="0"/>
                  </a:cubicBezTo>
                  <a:cubicBezTo>
                    <a:pt x="288306" y="0"/>
                    <a:pt x="298837" y="10517"/>
                    <a:pt x="298837" y="22349"/>
                  </a:cubicBezTo>
                  <a:cubicBezTo>
                    <a:pt x="298837" y="22349"/>
                    <a:pt x="298837" y="22349"/>
                    <a:pt x="298837" y="109116"/>
                  </a:cubicBezTo>
                  <a:cubicBezTo>
                    <a:pt x="298837" y="109116"/>
                    <a:pt x="298837" y="109116"/>
                    <a:pt x="306736" y="109116"/>
                  </a:cubicBezTo>
                  <a:cubicBezTo>
                    <a:pt x="315951" y="109116"/>
                    <a:pt x="323850" y="118318"/>
                    <a:pt x="323850" y="127521"/>
                  </a:cubicBezTo>
                  <a:cubicBezTo>
                    <a:pt x="323850" y="127521"/>
                    <a:pt x="323850" y="127521"/>
                    <a:pt x="323850" y="130150"/>
                  </a:cubicBezTo>
                  <a:cubicBezTo>
                    <a:pt x="323850" y="139353"/>
                    <a:pt x="315951" y="147241"/>
                    <a:pt x="306736" y="147241"/>
                  </a:cubicBezTo>
                  <a:cubicBezTo>
                    <a:pt x="306736" y="147241"/>
                    <a:pt x="306736" y="147241"/>
                    <a:pt x="268559" y="147241"/>
                  </a:cubicBezTo>
                  <a:cubicBezTo>
                    <a:pt x="258027" y="147241"/>
                    <a:pt x="250128" y="139353"/>
                    <a:pt x="250128" y="130150"/>
                  </a:cubicBezTo>
                  <a:cubicBezTo>
                    <a:pt x="250128" y="130150"/>
                    <a:pt x="250128" y="130150"/>
                    <a:pt x="250128" y="127521"/>
                  </a:cubicBezTo>
                  <a:cubicBezTo>
                    <a:pt x="250128" y="118318"/>
                    <a:pt x="258027" y="109116"/>
                    <a:pt x="268559" y="109116"/>
                  </a:cubicBezTo>
                  <a:cubicBezTo>
                    <a:pt x="268559" y="109116"/>
                    <a:pt x="268559" y="109116"/>
                    <a:pt x="272508" y="109116"/>
                  </a:cubicBezTo>
                  <a:cubicBezTo>
                    <a:pt x="272508" y="109116"/>
                    <a:pt x="272508" y="109116"/>
                    <a:pt x="283040" y="109116"/>
                  </a:cubicBezTo>
                  <a:cubicBezTo>
                    <a:pt x="283040" y="109116"/>
                    <a:pt x="283040" y="109116"/>
                    <a:pt x="283040" y="35496"/>
                  </a:cubicBezTo>
                  <a:cubicBezTo>
                    <a:pt x="283040" y="35496"/>
                    <a:pt x="283040" y="35496"/>
                    <a:pt x="118481" y="35496"/>
                  </a:cubicBezTo>
                  <a:cubicBezTo>
                    <a:pt x="118481" y="35496"/>
                    <a:pt x="118481" y="35496"/>
                    <a:pt x="118481" y="76250"/>
                  </a:cubicBezTo>
                  <a:cubicBezTo>
                    <a:pt x="134279" y="67047"/>
                    <a:pt x="148760" y="59159"/>
                    <a:pt x="155342" y="56530"/>
                  </a:cubicBezTo>
                  <a:cubicBezTo>
                    <a:pt x="176406" y="44698"/>
                    <a:pt x="188254" y="59159"/>
                    <a:pt x="184305" y="74935"/>
                  </a:cubicBezTo>
                  <a:cubicBezTo>
                    <a:pt x="181672" y="86767"/>
                    <a:pt x="160608" y="99913"/>
                    <a:pt x="139545" y="117004"/>
                  </a:cubicBezTo>
                  <a:cubicBezTo>
                    <a:pt x="134279" y="120948"/>
                    <a:pt x="126380" y="126206"/>
                    <a:pt x="118481" y="131465"/>
                  </a:cubicBezTo>
                  <a:cubicBezTo>
                    <a:pt x="118481" y="131465"/>
                    <a:pt x="118481" y="131465"/>
                    <a:pt x="118481" y="294481"/>
                  </a:cubicBezTo>
                  <a:cubicBezTo>
                    <a:pt x="118481" y="294481"/>
                    <a:pt x="118481" y="294481"/>
                    <a:pt x="283040" y="294481"/>
                  </a:cubicBezTo>
                  <a:cubicBezTo>
                    <a:pt x="283040" y="294481"/>
                    <a:pt x="283040" y="294481"/>
                    <a:pt x="283040" y="282649"/>
                  </a:cubicBezTo>
                  <a:cubicBezTo>
                    <a:pt x="283040" y="282649"/>
                    <a:pt x="283040" y="282649"/>
                    <a:pt x="268559" y="282649"/>
                  </a:cubicBezTo>
                  <a:cubicBezTo>
                    <a:pt x="258027" y="282649"/>
                    <a:pt x="250128" y="274762"/>
                    <a:pt x="250128" y="264244"/>
                  </a:cubicBezTo>
                  <a:cubicBezTo>
                    <a:pt x="250128" y="264244"/>
                    <a:pt x="250128" y="264244"/>
                    <a:pt x="250128" y="262930"/>
                  </a:cubicBezTo>
                  <a:cubicBezTo>
                    <a:pt x="250128" y="252413"/>
                    <a:pt x="258027" y="244525"/>
                    <a:pt x="268559" y="244525"/>
                  </a:cubicBezTo>
                  <a:cubicBezTo>
                    <a:pt x="268559" y="244525"/>
                    <a:pt x="268559" y="244525"/>
                    <a:pt x="306736" y="244525"/>
                  </a:cubicBezTo>
                  <a:cubicBezTo>
                    <a:pt x="315951" y="244525"/>
                    <a:pt x="323850" y="252413"/>
                    <a:pt x="323850" y="262930"/>
                  </a:cubicBezTo>
                  <a:cubicBezTo>
                    <a:pt x="323850" y="262930"/>
                    <a:pt x="323850" y="262930"/>
                    <a:pt x="323850" y="264244"/>
                  </a:cubicBezTo>
                  <a:cubicBezTo>
                    <a:pt x="323850" y="274762"/>
                    <a:pt x="315951" y="282649"/>
                    <a:pt x="306736" y="282649"/>
                  </a:cubicBezTo>
                  <a:cubicBezTo>
                    <a:pt x="306736" y="282649"/>
                    <a:pt x="306736" y="282649"/>
                    <a:pt x="301470" y="282649"/>
                  </a:cubicBezTo>
                  <a:cubicBezTo>
                    <a:pt x="301470" y="282649"/>
                    <a:pt x="301470" y="282649"/>
                    <a:pt x="298837" y="282649"/>
                  </a:cubicBezTo>
                  <a:cubicBezTo>
                    <a:pt x="298837" y="282649"/>
                    <a:pt x="298837" y="282649"/>
                    <a:pt x="298837" y="314201"/>
                  </a:cubicBezTo>
                  <a:cubicBezTo>
                    <a:pt x="298837" y="326033"/>
                    <a:pt x="288306" y="336550"/>
                    <a:pt x="276458" y="336550"/>
                  </a:cubicBezTo>
                  <a:cubicBezTo>
                    <a:pt x="276458" y="336550"/>
                    <a:pt x="276458" y="336550"/>
                    <a:pt x="125064" y="336550"/>
                  </a:cubicBezTo>
                  <a:cubicBezTo>
                    <a:pt x="113216" y="336550"/>
                    <a:pt x="102684" y="326033"/>
                    <a:pt x="102684" y="314201"/>
                  </a:cubicBezTo>
                  <a:cubicBezTo>
                    <a:pt x="102684" y="314201"/>
                    <a:pt x="102684" y="314201"/>
                    <a:pt x="102684" y="287908"/>
                  </a:cubicBezTo>
                  <a:cubicBezTo>
                    <a:pt x="102684" y="287908"/>
                    <a:pt x="102684" y="287908"/>
                    <a:pt x="75038" y="287908"/>
                  </a:cubicBezTo>
                  <a:cubicBezTo>
                    <a:pt x="75038" y="287908"/>
                    <a:pt x="35544" y="287908"/>
                    <a:pt x="13164" y="255042"/>
                  </a:cubicBezTo>
                  <a:cubicBezTo>
                    <a:pt x="13164" y="253727"/>
                    <a:pt x="13164" y="253727"/>
                    <a:pt x="11848" y="253727"/>
                  </a:cubicBezTo>
                  <a:cubicBezTo>
                    <a:pt x="11848" y="252413"/>
                    <a:pt x="10531" y="251098"/>
                    <a:pt x="9215" y="249783"/>
                  </a:cubicBezTo>
                  <a:cubicBezTo>
                    <a:pt x="9215" y="248469"/>
                    <a:pt x="7899" y="245839"/>
                    <a:pt x="7899" y="244525"/>
                  </a:cubicBezTo>
                  <a:cubicBezTo>
                    <a:pt x="6582" y="243210"/>
                    <a:pt x="6582" y="241895"/>
                    <a:pt x="6582" y="240581"/>
                  </a:cubicBezTo>
                  <a:cubicBezTo>
                    <a:pt x="5266" y="237951"/>
                    <a:pt x="3949" y="235322"/>
                    <a:pt x="2633" y="231378"/>
                  </a:cubicBezTo>
                  <a:cubicBezTo>
                    <a:pt x="2633" y="230063"/>
                    <a:pt x="2633" y="230063"/>
                    <a:pt x="2633" y="228749"/>
                  </a:cubicBezTo>
                  <a:cubicBezTo>
                    <a:pt x="1316" y="226120"/>
                    <a:pt x="1316" y="223490"/>
                    <a:pt x="0" y="219546"/>
                  </a:cubicBezTo>
                  <a:cubicBezTo>
                    <a:pt x="0" y="218232"/>
                    <a:pt x="0" y="216917"/>
                    <a:pt x="0" y="215602"/>
                  </a:cubicBezTo>
                  <a:cubicBezTo>
                    <a:pt x="0" y="211658"/>
                    <a:pt x="0" y="207714"/>
                    <a:pt x="0" y="202456"/>
                  </a:cubicBezTo>
                  <a:cubicBezTo>
                    <a:pt x="0" y="149870"/>
                    <a:pt x="23696" y="127521"/>
                    <a:pt x="40810" y="119633"/>
                  </a:cubicBezTo>
                  <a:cubicBezTo>
                    <a:pt x="40810" y="119633"/>
                    <a:pt x="72405" y="102543"/>
                    <a:pt x="102684" y="85452"/>
                  </a:cubicBezTo>
                  <a:cubicBezTo>
                    <a:pt x="102684" y="85452"/>
                    <a:pt x="102684" y="85452"/>
                    <a:pt x="102684" y="22349"/>
                  </a:cubicBezTo>
                  <a:cubicBezTo>
                    <a:pt x="102684" y="10517"/>
                    <a:pt x="113216" y="0"/>
                    <a:pt x="1250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78063" y="2535259"/>
            <a:ext cx="1271490" cy="1271492"/>
            <a:chOff x="1333699" y="2535259"/>
            <a:chExt cx="1271490" cy="1271492"/>
          </a:xfrm>
        </p:grpSpPr>
        <p:sp>
          <p:nvSpPr>
            <p:cNvPr id="14" name="矩形: 圆角 24"/>
            <p:cNvSpPr/>
            <p:nvPr/>
          </p:nvSpPr>
          <p:spPr>
            <a:xfrm rot="18900000">
              <a:off x="1333699" y="2535259"/>
              <a:ext cx="1271490" cy="1271492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任意多边形: 形状 25"/>
            <p:cNvSpPr/>
            <p:nvPr/>
          </p:nvSpPr>
          <p:spPr>
            <a:xfrm>
              <a:off x="1732520" y="2978227"/>
              <a:ext cx="463509" cy="343823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42449" y="2535259"/>
            <a:ext cx="1271489" cy="1271492"/>
            <a:chOff x="9586812" y="2535259"/>
            <a:chExt cx="1271489" cy="1271492"/>
          </a:xfrm>
        </p:grpSpPr>
        <p:sp>
          <p:nvSpPr>
            <p:cNvPr id="17" name="矩形: 圆角 27"/>
            <p:cNvSpPr/>
            <p:nvPr/>
          </p:nvSpPr>
          <p:spPr>
            <a:xfrm rot="18900000">
              <a:off x="9586812" y="2535259"/>
              <a:ext cx="1271489" cy="1271492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任意多边形: 形状 28"/>
            <p:cNvSpPr/>
            <p:nvPr/>
          </p:nvSpPr>
          <p:spPr>
            <a:xfrm>
              <a:off x="10057261" y="2942459"/>
              <a:ext cx="330834" cy="433463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69160" y="2535259"/>
            <a:ext cx="1271489" cy="1271492"/>
            <a:chOff x="3396978" y="2535259"/>
            <a:chExt cx="1271489" cy="1271492"/>
          </a:xfrm>
        </p:grpSpPr>
        <p:sp>
          <p:nvSpPr>
            <p:cNvPr id="20" name="矩形: 圆角 30"/>
            <p:cNvSpPr/>
            <p:nvPr/>
          </p:nvSpPr>
          <p:spPr>
            <a:xfrm rot="18900000">
              <a:off x="3396978" y="2535259"/>
              <a:ext cx="1271489" cy="1271492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任意多边形: 形状 31"/>
            <p:cNvSpPr/>
            <p:nvPr/>
          </p:nvSpPr>
          <p:spPr>
            <a:xfrm>
              <a:off x="3813076" y="2918668"/>
              <a:ext cx="433513" cy="433513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460256" y="2535259"/>
            <a:ext cx="1271489" cy="1271492"/>
            <a:chOff x="5460257" y="2535259"/>
            <a:chExt cx="1271489" cy="1271492"/>
          </a:xfrm>
        </p:grpSpPr>
        <p:sp>
          <p:nvSpPr>
            <p:cNvPr id="23" name="矩形: 圆角 33"/>
            <p:cNvSpPr/>
            <p:nvPr/>
          </p:nvSpPr>
          <p:spPr>
            <a:xfrm rot="18900000">
              <a:off x="5460257" y="2535259"/>
              <a:ext cx="1271489" cy="1271492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任意多边形: 形状 34"/>
            <p:cNvSpPr/>
            <p:nvPr/>
          </p:nvSpPr>
          <p:spPr>
            <a:xfrm>
              <a:off x="5896556" y="2943413"/>
              <a:ext cx="382383" cy="433504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18230" y="461586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96823" y="425524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06550" y="461586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85143" y="425524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94870" y="461586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73463" y="425524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83190" y="461586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61783" y="425524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71511" y="4615868"/>
            <a:ext cx="1838967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650104" y="4255241"/>
            <a:ext cx="12817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95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4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9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700"/>
                            </p:stCondLst>
                            <p:childTnLst>
                              <p:par>
                                <p:cTn id="8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2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7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450"/>
                            </p:stCondLst>
                            <p:childTnLst>
                              <p:par>
                                <p:cTn id="1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995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4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1250"/>
                            </p:stCondLst>
                            <p:childTnLst>
                              <p:par>
                                <p:cTn id="1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82000" y="1979620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7" name="Freeform 28"/>
          <p:cNvSpPr/>
          <p:nvPr/>
        </p:nvSpPr>
        <p:spPr bwMode="auto">
          <a:xfrm>
            <a:off x="5934075" y="2231695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291340" y="1979620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Freeform 37"/>
          <p:cNvSpPr/>
          <p:nvPr/>
        </p:nvSpPr>
        <p:spPr bwMode="auto">
          <a:xfrm>
            <a:off x="9544209" y="2231695"/>
            <a:ext cx="322263" cy="323850"/>
          </a:xfrm>
          <a:custGeom>
            <a:avLst/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82000" y="4134498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Freeform 52"/>
          <p:cNvSpPr/>
          <p:nvPr/>
        </p:nvSpPr>
        <p:spPr bwMode="auto">
          <a:xfrm>
            <a:off x="5934075" y="4411973"/>
            <a:ext cx="323850" cy="273050"/>
          </a:xfrm>
          <a:custGeom>
            <a:avLst/>
            <a:gdLst>
              <a:gd name="T0" fmla="*/ 392 w 1017"/>
              <a:gd name="T1" fmla="*/ 364 h 858"/>
              <a:gd name="T2" fmla="*/ 352 w 1017"/>
              <a:gd name="T3" fmla="*/ 304 h 858"/>
              <a:gd name="T4" fmla="*/ 336 w 1017"/>
              <a:gd name="T5" fmla="*/ 259 h 858"/>
              <a:gd name="T6" fmla="*/ 295 w 1017"/>
              <a:gd name="T7" fmla="*/ 264 h 858"/>
              <a:gd name="T8" fmla="*/ 293 w 1017"/>
              <a:gd name="T9" fmla="*/ 333 h 858"/>
              <a:gd name="T10" fmla="*/ 369 w 1017"/>
              <a:gd name="T11" fmla="*/ 426 h 858"/>
              <a:gd name="T12" fmla="*/ 457 w 1017"/>
              <a:gd name="T13" fmla="*/ 442 h 858"/>
              <a:gd name="T14" fmla="*/ 476 w 1017"/>
              <a:gd name="T15" fmla="*/ 406 h 858"/>
              <a:gd name="T16" fmla="*/ 445 w 1017"/>
              <a:gd name="T17" fmla="*/ 380 h 858"/>
              <a:gd name="T18" fmla="*/ 813 w 1017"/>
              <a:gd name="T19" fmla="*/ 511 h 858"/>
              <a:gd name="T20" fmla="*/ 793 w 1017"/>
              <a:gd name="T21" fmla="*/ 592 h 858"/>
              <a:gd name="T22" fmla="*/ 710 w 1017"/>
              <a:gd name="T23" fmla="*/ 660 h 858"/>
              <a:gd name="T24" fmla="*/ 645 w 1017"/>
              <a:gd name="T25" fmla="*/ 677 h 858"/>
              <a:gd name="T26" fmla="*/ 642 w 1017"/>
              <a:gd name="T27" fmla="*/ 716 h 858"/>
              <a:gd name="T28" fmla="*/ 709 w 1017"/>
              <a:gd name="T29" fmla="*/ 727 h 858"/>
              <a:gd name="T30" fmla="*/ 839 w 1017"/>
              <a:gd name="T31" fmla="*/ 639 h 858"/>
              <a:gd name="T32" fmla="*/ 873 w 1017"/>
              <a:gd name="T33" fmla="*/ 518 h 858"/>
              <a:gd name="T34" fmla="*/ 842 w 1017"/>
              <a:gd name="T35" fmla="*/ 492 h 858"/>
              <a:gd name="T36" fmla="*/ 645 w 1017"/>
              <a:gd name="T37" fmla="*/ 81 h 858"/>
              <a:gd name="T38" fmla="*/ 490 w 1017"/>
              <a:gd name="T39" fmla="*/ 3 h 858"/>
              <a:gd name="T40" fmla="*/ 373 w 1017"/>
              <a:gd name="T41" fmla="*/ 8 h 858"/>
              <a:gd name="T42" fmla="*/ 273 w 1017"/>
              <a:gd name="T43" fmla="*/ 56 h 858"/>
              <a:gd name="T44" fmla="*/ 201 w 1017"/>
              <a:gd name="T45" fmla="*/ 137 h 858"/>
              <a:gd name="T46" fmla="*/ 162 w 1017"/>
              <a:gd name="T47" fmla="*/ 242 h 858"/>
              <a:gd name="T48" fmla="*/ 169 w 1017"/>
              <a:gd name="T49" fmla="*/ 363 h 858"/>
              <a:gd name="T50" fmla="*/ 59 w 1017"/>
              <a:gd name="T51" fmla="*/ 441 h 858"/>
              <a:gd name="T52" fmla="*/ 0 w 1017"/>
              <a:gd name="T53" fmla="*/ 583 h 858"/>
              <a:gd name="T54" fmla="*/ 19 w 1017"/>
              <a:gd name="T55" fmla="*/ 702 h 858"/>
              <a:gd name="T56" fmla="*/ 155 w 1017"/>
              <a:gd name="T57" fmla="*/ 838 h 858"/>
              <a:gd name="T58" fmla="*/ 699 w 1017"/>
              <a:gd name="T59" fmla="*/ 858 h 858"/>
              <a:gd name="T60" fmla="*/ 786 w 1017"/>
              <a:gd name="T61" fmla="*/ 842 h 858"/>
              <a:gd name="T62" fmla="*/ 895 w 1017"/>
              <a:gd name="T63" fmla="*/ 783 h 858"/>
              <a:gd name="T64" fmla="*/ 973 w 1017"/>
              <a:gd name="T65" fmla="*/ 689 h 858"/>
              <a:gd name="T66" fmla="*/ 1014 w 1017"/>
              <a:gd name="T67" fmla="*/ 573 h 858"/>
              <a:gd name="T68" fmla="*/ 1012 w 1017"/>
              <a:gd name="T69" fmla="*/ 460 h 858"/>
              <a:gd name="T70" fmla="*/ 967 w 1017"/>
              <a:gd name="T71" fmla="*/ 346 h 858"/>
              <a:gd name="T72" fmla="*/ 886 w 1017"/>
              <a:gd name="T73" fmla="*/ 258 h 858"/>
              <a:gd name="T74" fmla="*/ 777 w 1017"/>
              <a:gd name="T75" fmla="*/ 203 h 858"/>
              <a:gd name="T76" fmla="*/ 692 w 1017"/>
              <a:gd name="T77" fmla="*/ 795 h 858"/>
              <a:gd name="T78" fmla="*/ 147 w 1017"/>
              <a:gd name="T79" fmla="*/ 761 h 858"/>
              <a:gd name="T80" fmla="*/ 67 w 1017"/>
              <a:gd name="T81" fmla="*/ 642 h 858"/>
              <a:gd name="T82" fmla="*/ 80 w 1017"/>
              <a:gd name="T83" fmla="*/ 523 h 858"/>
              <a:gd name="T84" fmla="*/ 169 w 1017"/>
              <a:gd name="T85" fmla="*/ 432 h 858"/>
              <a:gd name="T86" fmla="*/ 239 w 1017"/>
              <a:gd name="T87" fmla="*/ 400 h 858"/>
              <a:gd name="T88" fmla="*/ 226 w 1017"/>
              <a:gd name="T89" fmla="*/ 330 h 858"/>
              <a:gd name="T90" fmla="*/ 249 w 1017"/>
              <a:gd name="T91" fmla="*/ 180 h 858"/>
              <a:gd name="T92" fmla="*/ 379 w 1017"/>
              <a:gd name="T93" fmla="*/ 73 h 858"/>
              <a:gd name="T94" fmla="*/ 518 w 1017"/>
              <a:gd name="T95" fmla="*/ 75 h 858"/>
              <a:gd name="T96" fmla="*/ 630 w 1017"/>
              <a:gd name="T97" fmla="*/ 163 h 858"/>
              <a:gd name="T98" fmla="*/ 667 w 1017"/>
              <a:gd name="T99" fmla="*/ 244 h 858"/>
              <a:gd name="T100" fmla="*/ 718 w 1017"/>
              <a:gd name="T101" fmla="*/ 256 h 858"/>
              <a:gd name="T102" fmla="*/ 858 w 1017"/>
              <a:gd name="T103" fmla="*/ 318 h 858"/>
              <a:gd name="T104" fmla="*/ 948 w 1017"/>
              <a:gd name="T105" fmla="*/ 471 h 858"/>
              <a:gd name="T106" fmla="*/ 948 w 1017"/>
              <a:gd name="T107" fmla="*/ 577 h 858"/>
              <a:gd name="T108" fmla="*/ 842 w 1017"/>
              <a:gd name="T109" fmla="*/ 743 h 858"/>
              <a:gd name="T110" fmla="*/ 697 w 1017"/>
              <a:gd name="T111" fmla="*/ 794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7" h="858">
                <a:moveTo>
                  <a:pt x="445" y="380"/>
                </a:moveTo>
                <a:lnTo>
                  <a:pt x="445" y="380"/>
                </a:lnTo>
                <a:lnTo>
                  <a:pt x="436" y="380"/>
                </a:lnTo>
                <a:lnTo>
                  <a:pt x="426" y="379"/>
                </a:lnTo>
                <a:lnTo>
                  <a:pt x="416" y="376"/>
                </a:lnTo>
                <a:lnTo>
                  <a:pt x="408" y="373"/>
                </a:lnTo>
                <a:lnTo>
                  <a:pt x="399" y="370"/>
                </a:lnTo>
                <a:lnTo>
                  <a:pt x="392" y="364"/>
                </a:lnTo>
                <a:lnTo>
                  <a:pt x="384" y="359"/>
                </a:lnTo>
                <a:lnTo>
                  <a:pt x="378" y="353"/>
                </a:lnTo>
                <a:lnTo>
                  <a:pt x="371" y="346"/>
                </a:lnTo>
                <a:lnTo>
                  <a:pt x="366" y="339"/>
                </a:lnTo>
                <a:lnTo>
                  <a:pt x="360" y="331"/>
                </a:lnTo>
                <a:lnTo>
                  <a:pt x="357" y="323"/>
                </a:lnTo>
                <a:lnTo>
                  <a:pt x="354" y="314"/>
                </a:lnTo>
                <a:lnTo>
                  <a:pt x="352" y="304"/>
                </a:lnTo>
                <a:lnTo>
                  <a:pt x="350" y="296"/>
                </a:lnTo>
                <a:lnTo>
                  <a:pt x="350" y="285"/>
                </a:lnTo>
                <a:lnTo>
                  <a:pt x="350" y="285"/>
                </a:lnTo>
                <a:lnTo>
                  <a:pt x="349" y="280"/>
                </a:lnTo>
                <a:lnTo>
                  <a:pt x="346" y="273"/>
                </a:lnTo>
                <a:lnTo>
                  <a:pt x="344" y="268"/>
                </a:lnTo>
                <a:lnTo>
                  <a:pt x="340" y="264"/>
                </a:lnTo>
                <a:lnTo>
                  <a:pt x="336" y="259"/>
                </a:lnTo>
                <a:lnTo>
                  <a:pt x="330" y="256"/>
                </a:lnTo>
                <a:lnTo>
                  <a:pt x="324" y="254"/>
                </a:lnTo>
                <a:lnTo>
                  <a:pt x="317" y="254"/>
                </a:lnTo>
                <a:lnTo>
                  <a:pt x="317" y="254"/>
                </a:lnTo>
                <a:lnTo>
                  <a:pt x="311" y="254"/>
                </a:lnTo>
                <a:lnTo>
                  <a:pt x="306" y="256"/>
                </a:lnTo>
                <a:lnTo>
                  <a:pt x="299" y="259"/>
                </a:lnTo>
                <a:lnTo>
                  <a:pt x="295" y="264"/>
                </a:lnTo>
                <a:lnTo>
                  <a:pt x="291" y="268"/>
                </a:lnTo>
                <a:lnTo>
                  <a:pt x="289" y="273"/>
                </a:lnTo>
                <a:lnTo>
                  <a:pt x="286" y="280"/>
                </a:lnTo>
                <a:lnTo>
                  <a:pt x="285" y="285"/>
                </a:lnTo>
                <a:lnTo>
                  <a:pt x="285" y="285"/>
                </a:lnTo>
                <a:lnTo>
                  <a:pt x="286" y="302"/>
                </a:lnTo>
                <a:lnTo>
                  <a:pt x="289" y="317"/>
                </a:lnTo>
                <a:lnTo>
                  <a:pt x="293" y="333"/>
                </a:lnTo>
                <a:lnTo>
                  <a:pt x="298" y="347"/>
                </a:lnTo>
                <a:lnTo>
                  <a:pt x="305" y="361"/>
                </a:lnTo>
                <a:lnTo>
                  <a:pt x="313" y="374"/>
                </a:lnTo>
                <a:lnTo>
                  <a:pt x="322" y="387"/>
                </a:lnTo>
                <a:lnTo>
                  <a:pt x="332" y="398"/>
                </a:lnTo>
                <a:lnTo>
                  <a:pt x="343" y="408"/>
                </a:lnTo>
                <a:lnTo>
                  <a:pt x="356" y="417"/>
                </a:lnTo>
                <a:lnTo>
                  <a:pt x="369" y="426"/>
                </a:lnTo>
                <a:lnTo>
                  <a:pt x="383" y="432"/>
                </a:lnTo>
                <a:lnTo>
                  <a:pt x="398" y="437"/>
                </a:lnTo>
                <a:lnTo>
                  <a:pt x="413" y="442"/>
                </a:lnTo>
                <a:lnTo>
                  <a:pt x="428" y="444"/>
                </a:lnTo>
                <a:lnTo>
                  <a:pt x="445" y="445"/>
                </a:lnTo>
                <a:lnTo>
                  <a:pt x="445" y="445"/>
                </a:lnTo>
                <a:lnTo>
                  <a:pt x="452" y="444"/>
                </a:lnTo>
                <a:lnTo>
                  <a:pt x="457" y="442"/>
                </a:lnTo>
                <a:lnTo>
                  <a:pt x="462" y="439"/>
                </a:lnTo>
                <a:lnTo>
                  <a:pt x="468" y="435"/>
                </a:lnTo>
                <a:lnTo>
                  <a:pt x="471" y="431"/>
                </a:lnTo>
                <a:lnTo>
                  <a:pt x="474" y="426"/>
                </a:lnTo>
                <a:lnTo>
                  <a:pt x="476" y="419"/>
                </a:lnTo>
                <a:lnTo>
                  <a:pt x="476" y="413"/>
                </a:lnTo>
                <a:lnTo>
                  <a:pt x="476" y="413"/>
                </a:lnTo>
                <a:lnTo>
                  <a:pt x="476" y="406"/>
                </a:lnTo>
                <a:lnTo>
                  <a:pt x="474" y="401"/>
                </a:lnTo>
                <a:lnTo>
                  <a:pt x="471" y="394"/>
                </a:lnTo>
                <a:lnTo>
                  <a:pt x="468" y="390"/>
                </a:lnTo>
                <a:lnTo>
                  <a:pt x="462" y="386"/>
                </a:lnTo>
                <a:lnTo>
                  <a:pt x="457" y="384"/>
                </a:lnTo>
                <a:lnTo>
                  <a:pt x="452" y="382"/>
                </a:lnTo>
                <a:lnTo>
                  <a:pt x="445" y="380"/>
                </a:lnTo>
                <a:lnTo>
                  <a:pt x="445" y="380"/>
                </a:lnTo>
                <a:close/>
                <a:moveTo>
                  <a:pt x="842" y="492"/>
                </a:moveTo>
                <a:lnTo>
                  <a:pt x="842" y="492"/>
                </a:lnTo>
                <a:lnTo>
                  <a:pt x="836" y="493"/>
                </a:lnTo>
                <a:lnTo>
                  <a:pt x="830" y="494"/>
                </a:lnTo>
                <a:lnTo>
                  <a:pt x="825" y="497"/>
                </a:lnTo>
                <a:lnTo>
                  <a:pt x="820" y="502"/>
                </a:lnTo>
                <a:lnTo>
                  <a:pt x="816" y="506"/>
                </a:lnTo>
                <a:lnTo>
                  <a:pt x="813" y="511"/>
                </a:lnTo>
                <a:lnTo>
                  <a:pt x="811" y="518"/>
                </a:lnTo>
                <a:lnTo>
                  <a:pt x="811" y="524"/>
                </a:lnTo>
                <a:lnTo>
                  <a:pt x="811" y="524"/>
                </a:lnTo>
                <a:lnTo>
                  <a:pt x="810" y="538"/>
                </a:lnTo>
                <a:lnTo>
                  <a:pt x="808" y="553"/>
                </a:lnTo>
                <a:lnTo>
                  <a:pt x="805" y="566"/>
                </a:lnTo>
                <a:lnTo>
                  <a:pt x="799" y="580"/>
                </a:lnTo>
                <a:lnTo>
                  <a:pt x="793" y="592"/>
                </a:lnTo>
                <a:lnTo>
                  <a:pt x="786" y="604"/>
                </a:lnTo>
                <a:lnTo>
                  <a:pt x="778" y="615"/>
                </a:lnTo>
                <a:lnTo>
                  <a:pt x="768" y="625"/>
                </a:lnTo>
                <a:lnTo>
                  <a:pt x="758" y="635"/>
                </a:lnTo>
                <a:lnTo>
                  <a:pt x="748" y="642"/>
                </a:lnTo>
                <a:lnTo>
                  <a:pt x="736" y="650"/>
                </a:lnTo>
                <a:lnTo>
                  <a:pt x="723" y="656"/>
                </a:lnTo>
                <a:lnTo>
                  <a:pt x="710" y="660"/>
                </a:lnTo>
                <a:lnTo>
                  <a:pt x="696" y="664"/>
                </a:lnTo>
                <a:lnTo>
                  <a:pt x="682" y="667"/>
                </a:lnTo>
                <a:lnTo>
                  <a:pt x="667" y="667"/>
                </a:lnTo>
                <a:lnTo>
                  <a:pt x="667" y="667"/>
                </a:lnTo>
                <a:lnTo>
                  <a:pt x="661" y="668"/>
                </a:lnTo>
                <a:lnTo>
                  <a:pt x="655" y="670"/>
                </a:lnTo>
                <a:lnTo>
                  <a:pt x="650" y="672"/>
                </a:lnTo>
                <a:lnTo>
                  <a:pt x="645" y="677"/>
                </a:lnTo>
                <a:lnTo>
                  <a:pt x="642" y="681"/>
                </a:lnTo>
                <a:lnTo>
                  <a:pt x="638" y="686"/>
                </a:lnTo>
                <a:lnTo>
                  <a:pt x="636" y="693"/>
                </a:lnTo>
                <a:lnTo>
                  <a:pt x="635" y="699"/>
                </a:lnTo>
                <a:lnTo>
                  <a:pt x="635" y="699"/>
                </a:lnTo>
                <a:lnTo>
                  <a:pt x="636" y="706"/>
                </a:lnTo>
                <a:lnTo>
                  <a:pt x="638" y="711"/>
                </a:lnTo>
                <a:lnTo>
                  <a:pt x="642" y="716"/>
                </a:lnTo>
                <a:lnTo>
                  <a:pt x="645" y="722"/>
                </a:lnTo>
                <a:lnTo>
                  <a:pt x="650" y="725"/>
                </a:lnTo>
                <a:lnTo>
                  <a:pt x="655" y="728"/>
                </a:lnTo>
                <a:lnTo>
                  <a:pt x="661" y="730"/>
                </a:lnTo>
                <a:lnTo>
                  <a:pt x="667" y="730"/>
                </a:lnTo>
                <a:lnTo>
                  <a:pt x="667" y="730"/>
                </a:lnTo>
                <a:lnTo>
                  <a:pt x="689" y="729"/>
                </a:lnTo>
                <a:lnTo>
                  <a:pt x="709" y="727"/>
                </a:lnTo>
                <a:lnTo>
                  <a:pt x="728" y="722"/>
                </a:lnTo>
                <a:lnTo>
                  <a:pt x="748" y="714"/>
                </a:lnTo>
                <a:lnTo>
                  <a:pt x="766" y="706"/>
                </a:lnTo>
                <a:lnTo>
                  <a:pt x="783" y="696"/>
                </a:lnTo>
                <a:lnTo>
                  <a:pt x="799" y="683"/>
                </a:lnTo>
                <a:lnTo>
                  <a:pt x="813" y="670"/>
                </a:lnTo>
                <a:lnTo>
                  <a:pt x="827" y="655"/>
                </a:lnTo>
                <a:lnTo>
                  <a:pt x="839" y="639"/>
                </a:lnTo>
                <a:lnTo>
                  <a:pt x="850" y="623"/>
                </a:lnTo>
                <a:lnTo>
                  <a:pt x="858" y="605"/>
                </a:lnTo>
                <a:lnTo>
                  <a:pt x="865" y="585"/>
                </a:lnTo>
                <a:lnTo>
                  <a:pt x="870" y="566"/>
                </a:lnTo>
                <a:lnTo>
                  <a:pt x="873" y="545"/>
                </a:lnTo>
                <a:lnTo>
                  <a:pt x="874" y="524"/>
                </a:lnTo>
                <a:lnTo>
                  <a:pt x="874" y="524"/>
                </a:lnTo>
                <a:lnTo>
                  <a:pt x="873" y="518"/>
                </a:lnTo>
                <a:lnTo>
                  <a:pt x="871" y="511"/>
                </a:lnTo>
                <a:lnTo>
                  <a:pt x="869" y="506"/>
                </a:lnTo>
                <a:lnTo>
                  <a:pt x="865" y="502"/>
                </a:lnTo>
                <a:lnTo>
                  <a:pt x="860" y="497"/>
                </a:lnTo>
                <a:lnTo>
                  <a:pt x="855" y="494"/>
                </a:lnTo>
                <a:lnTo>
                  <a:pt x="849" y="493"/>
                </a:lnTo>
                <a:lnTo>
                  <a:pt x="842" y="492"/>
                </a:lnTo>
                <a:lnTo>
                  <a:pt x="842" y="492"/>
                </a:lnTo>
                <a:close/>
                <a:moveTo>
                  <a:pt x="716" y="192"/>
                </a:moveTo>
                <a:lnTo>
                  <a:pt x="716" y="192"/>
                </a:lnTo>
                <a:lnTo>
                  <a:pt x="707" y="171"/>
                </a:lnTo>
                <a:lnTo>
                  <a:pt x="697" y="151"/>
                </a:lnTo>
                <a:lnTo>
                  <a:pt x="686" y="132"/>
                </a:lnTo>
                <a:lnTo>
                  <a:pt x="674" y="113"/>
                </a:lnTo>
                <a:lnTo>
                  <a:pt x="660" y="96"/>
                </a:lnTo>
                <a:lnTo>
                  <a:pt x="645" y="81"/>
                </a:lnTo>
                <a:lnTo>
                  <a:pt x="629" y="66"/>
                </a:lnTo>
                <a:lnTo>
                  <a:pt x="611" y="52"/>
                </a:lnTo>
                <a:lnTo>
                  <a:pt x="593" y="40"/>
                </a:lnTo>
                <a:lnTo>
                  <a:pt x="574" y="30"/>
                </a:lnTo>
                <a:lnTo>
                  <a:pt x="554" y="21"/>
                </a:lnTo>
                <a:lnTo>
                  <a:pt x="533" y="14"/>
                </a:lnTo>
                <a:lnTo>
                  <a:pt x="512" y="7"/>
                </a:lnTo>
                <a:lnTo>
                  <a:pt x="490" y="3"/>
                </a:lnTo>
                <a:lnTo>
                  <a:pt x="468" y="1"/>
                </a:lnTo>
                <a:lnTo>
                  <a:pt x="445" y="0"/>
                </a:lnTo>
                <a:lnTo>
                  <a:pt x="445" y="0"/>
                </a:lnTo>
                <a:lnTo>
                  <a:pt x="430" y="0"/>
                </a:lnTo>
                <a:lnTo>
                  <a:pt x="415" y="1"/>
                </a:lnTo>
                <a:lnTo>
                  <a:pt x="401" y="3"/>
                </a:lnTo>
                <a:lnTo>
                  <a:pt x="387" y="5"/>
                </a:lnTo>
                <a:lnTo>
                  <a:pt x="373" y="8"/>
                </a:lnTo>
                <a:lnTo>
                  <a:pt x="359" y="12"/>
                </a:lnTo>
                <a:lnTo>
                  <a:pt x="346" y="17"/>
                </a:lnTo>
                <a:lnTo>
                  <a:pt x="334" y="22"/>
                </a:lnTo>
                <a:lnTo>
                  <a:pt x="321" y="27"/>
                </a:lnTo>
                <a:lnTo>
                  <a:pt x="309" y="34"/>
                </a:lnTo>
                <a:lnTo>
                  <a:pt x="296" y="40"/>
                </a:lnTo>
                <a:lnTo>
                  <a:pt x="285" y="48"/>
                </a:lnTo>
                <a:lnTo>
                  <a:pt x="273" y="56"/>
                </a:lnTo>
                <a:lnTo>
                  <a:pt x="263" y="65"/>
                </a:lnTo>
                <a:lnTo>
                  <a:pt x="252" y="74"/>
                </a:lnTo>
                <a:lnTo>
                  <a:pt x="242" y="83"/>
                </a:lnTo>
                <a:lnTo>
                  <a:pt x="233" y="93"/>
                </a:lnTo>
                <a:lnTo>
                  <a:pt x="224" y="104"/>
                </a:lnTo>
                <a:lnTo>
                  <a:pt x="216" y="114"/>
                </a:lnTo>
                <a:lnTo>
                  <a:pt x="207" y="125"/>
                </a:lnTo>
                <a:lnTo>
                  <a:pt x="201" y="137"/>
                </a:lnTo>
                <a:lnTo>
                  <a:pt x="193" y="149"/>
                </a:lnTo>
                <a:lnTo>
                  <a:pt x="187" y="162"/>
                </a:lnTo>
                <a:lnTo>
                  <a:pt x="181" y="174"/>
                </a:lnTo>
                <a:lnTo>
                  <a:pt x="176" y="187"/>
                </a:lnTo>
                <a:lnTo>
                  <a:pt x="172" y="200"/>
                </a:lnTo>
                <a:lnTo>
                  <a:pt x="167" y="214"/>
                </a:lnTo>
                <a:lnTo>
                  <a:pt x="164" y="228"/>
                </a:lnTo>
                <a:lnTo>
                  <a:pt x="162" y="242"/>
                </a:lnTo>
                <a:lnTo>
                  <a:pt x="160" y="256"/>
                </a:lnTo>
                <a:lnTo>
                  <a:pt x="159" y="271"/>
                </a:lnTo>
                <a:lnTo>
                  <a:pt x="159" y="285"/>
                </a:lnTo>
                <a:lnTo>
                  <a:pt x="159" y="285"/>
                </a:lnTo>
                <a:lnTo>
                  <a:pt x="159" y="305"/>
                </a:lnTo>
                <a:lnTo>
                  <a:pt x="161" y="325"/>
                </a:lnTo>
                <a:lnTo>
                  <a:pt x="165" y="344"/>
                </a:lnTo>
                <a:lnTo>
                  <a:pt x="169" y="363"/>
                </a:lnTo>
                <a:lnTo>
                  <a:pt x="169" y="363"/>
                </a:lnTo>
                <a:lnTo>
                  <a:pt x="151" y="371"/>
                </a:lnTo>
                <a:lnTo>
                  <a:pt x="133" y="379"/>
                </a:lnTo>
                <a:lnTo>
                  <a:pt x="117" y="389"/>
                </a:lnTo>
                <a:lnTo>
                  <a:pt x="101" y="401"/>
                </a:lnTo>
                <a:lnTo>
                  <a:pt x="86" y="413"/>
                </a:lnTo>
                <a:lnTo>
                  <a:pt x="72" y="427"/>
                </a:lnTo>
                <a:lnTo>
                  <a:pt x="59" y="441"/>
                </a:lnTo>
                <a:lnTo>
                  <a:pt x="47" y="456"/>
                </a:lnTo>
                <a:lnTo>
                  <a:pt x="36" y="472"/>
                </a:lnTo>
                <a:lnTo>
                  <a:pt x="27" y="489"/>
                </a:lnTo>
                <a:lnTo>
                  <a:pt x="19" y="507"/>
                </a:lnTo>
                <a:lnTo>
                  <a:pt x="12" y="525"/>
                </a:lnTo>
                <a:lnTo>
                  <a:pt x="6" y="544"/>
                </a:lnTo>
                <a:lnTo>
                  <a:pt x="3" y="564"/>
                </a:lnTo>
                <a:lnTo>
                  <a:pt x="0" y="583"/>
                </a:lnTo>
                <a:lnTo>
                  <a:pt x="0" y="604"/>
                </a:lnTo>
                <a:lnTo>
                  <a:pt x="0" y="604"/>
                </a:lnTo>
                <a:lnTo>
                  <a:pt x="0" y="617"/>
                </a:lnTo>
                <a:lnTo>
                  <a:pt x="1" y="629"/>
                </a:lnTo>
                <a:lnTo>
                  <a:pt x="2" y="642"/>
                </a:lnTo>
                <a:lnTo>
                  <a:pt x="4" y="655"/>
                </a:lnTo>
                <a:lnTo>
                  <a:pt x="11" y="679"/>
                </a:lnTo>
                <a:lnTo>
                  <a:pt x="19" y="702"/>
                </a:lnTo>
                <a:lnTo>
                  <a:pt x="30" y="725"/>
                </a:lnTo>
                <a:lnTo>
                  <a:pt x="43" y="745"/>
                </a:lnTo>
                <a:lnTo>
                  <a:pt x="58" y="766"/>
                </a:lnTo>
                <a:lnTo>
                  <a:pt x="74" y="784"/>
                </a:lnTo>
                <a:lnTo>
                  <a:pt x="92" y="800"/>
                </a:lnTo>
                <a:lnTo>
                  <a:pt x="111" y="815"/>
                </a:lnTo>
                <a:lnTo>
                  <a:pt x="133" y="827"/>
                </a:lnTo>
                <a:lnTo>
                  <a:pt x="155" y="838"/>
                </a:lnTo>
                <a:lnTo>
                  <a:pt x="178" y="846"/>
                </a:lnTo>
                <a:lnTo>
                  <a:pt x="203" y="853"/>
                </a:lnTo>
                <a:lnTo>
                  <a:pt x="216" y="855"/>
                </a:lnTo>
                <a:lnTo>
                  <a:pt x="228" y="857"/>
                </a:lnTo>
                <a:lnTo>
                  <a:pt x="241" y="858"/>
                </a:lnTo>
                <a:lnTo>
                  <a:pt x="254" y="858"/>
                </a:lnTo>
                <a:lnTo>
                  <a:pt x="699" y="858"/>
                </a:lnTo>
                <a:lnTo>
                  <a:pt x="699" y="858"/>
                </a:lnTo>
                <a:lnTo>
                  <a:pt x="704" y="858"/>
                </a:lnTo>
                <a:lnTo>
                  <a:pt x="708" y="857"/>
                </a:lnTo>
                <a:lnTo>
                  <a:pt x="708" y="857"/>
                </a:lnTo>
                <a:lnTo>
                  <a:pt x="724" y="855"/>
                </a:lnTo>
                <a:lnTo>
                  <a:pt x="740" y="853"/>
                </a:lnTo>
                <a:lnTo>
                  <a:pt x="756" y="849"/>
                </a:lnTo>
                <a:lnTo>
                  <a:pt x="771" y="846"/>
                </a:lnTo>
                <a:lnTo>
                  <a:pt x="786" y="842"/>
                </a:lnTo>
                <a:lnTo>
                  <a:pt x="801" y="836"/>
                </a:lnTo>
                <a:lnTo>
                  <a:pt x="815" y="830"/>
                </a:lnTo>
                <a:lnTo>
                  <a:pt x="829" y="824"/>
                </a:lnTo>
                <a:lnTo>
                  <a:pt x="843" y="817"/>
                </a:lnTo>
                <a:lnTo>
                  <a:pt x="857" y="810"/>
                </a:lnTo>
                <a:lnTo>
                  <a:pt x="870" y="801"/>
                </a:lnTo>
                <a:lnTo>
                  <a:pt x="882" y="792"/>
                </a:lnTo>
                <a:lnTo>
                  <a:pt x="895" y="783"/>
                </a:lnTo>
                <a:lnTo>
                  <a:pt x="907" y="773"/>
                </a:lnTo>
                <a:lnTo>
                  <a:pt x="917" y="762"/>
                </a:lnTo>
                <a:lnTo>
                  <a:pt x="928" y="752"/>
                </a:lnTo>
                <a:lnTo>
                  <a:pt x="938" y="740"/>
                </a:lnTo>
                <a:lnTo>
                  <a:pt x="947" y="728"/>
                </a:lnTo>
                <a:lnTo>
                  <a:pt x="957" y="715"/>
                </a:lnTo>
                <a:lnTo>
                  <a:pt x="966" y="702"/>
                </a:lnTo>
                <a:lnTo>
                  <a:pt x="973" y="689"/>
                </a:lnTo>
                <a:lnTo>
                  <a:pt x="981" y="677"/>
                </a:lnTo>
                <a:lnTo>
                  <a:pt x="987" y="663"/>
                </a:lnTo>
                <a:lnTo>
                  <a:pt x="993" y="648"/>
                </a:lnTo>
                <a:lnTo>
                  <a:pt x="999" y="634"/>
                </a:lnTo>
                <a:lnTo>
                  <a:pt x="1003" y="619"/>
                </a:lnTo>
                <a:lnTo>
                  <a:pt x="1007" y="604"/>
                </a:lnTo>
                <a:lnTo>
                  <a:pt x="1011" y="589"/>
                </a:lnTo>
                <a:lnTo>
                  <a:pt x="1014" y="573"/>
                </a:lnTo>
                <a:lnTo>
                  <a:pt x="1016" y="556"/>
                </a:lnTo>
                <a:lnTo>
                  <a:pt x="1017" y="540"/>
                </a:lnTo>
                <a:lnTo>
                  <a:pt x="1017" y="524"/>
                </a:lnTo>
                <a:lnTo>
                  <a:pt x="1017" y="524"/>
                </a:lnTo>
                <a:lnTo>
                  <a:pt x="1017" y="508"/>
                </a:lnTo>
                <a:lnTo>
                  <a:pt x="1016" y="492"/>
                </a:lnTo>
                <a:lnTo>
                  <a:pt x="1014" y="476"/>
                </a:lnTo>
                <a:lnTo>
                  <a:pt x="1012" y="460"/>
                </a:lnTo>
                <a:lnTo>
                  <a:pt x="1008" y="445"/>
                </a:lnTo>
                <a:lnTo>
                  <a:pt x="1004" y="430"/>
                </a:lnTo>
                <a:lnTo>
                  <a:pt x="1000" y="415"/>
                </a:lnTo>
                <a:lnTo>
                  <a:pt x="995" y="401"/>
                </a:lnTo>
                <a:lnTo>
                  <a:pt x="988" y="387"/>
                </a:lnTo>
                <a:lnTo>
                  <a:pt x="982" y="373"/>
                </a:lnTo>
                <a:lnTo>
                  <a:pt x="974" y="359"/>
                </a:lnTo>
                <a:lnTo>
                  <a:pt x="967" y="346"/>
                </a:lnTo>
                <a:lnTo>
                  <a:pt x="958" y="333"/>
                </a:lnTo>
                <a:lnTo>
                  <a:pt x="949" y="321"/>
                </a:lnTo>
                <a:lnTo>
                  <a:pt x="940" y="310"/>
                </a:lnTo>
                <a:lnTo>
                  <a:pt x="930" y="299"/>
                </a:lnTo>
                <a:lnTo>
                  <a:pt x="920" y="287"/>
                </a:lnTo>
                <a:lnTo>
                  <a:pt x="909" y="277"/>
                </a:lnTo>
                <a:lnTo>
                  <a:pt x="898" y="267"/>
                </a:lnTo>
                <a:lnTo>
                  <a:pt x="886" y="258"/>
                </a:lnTo>
                <a:lnTo>
                  <a:pt x="873" y="250"/>
                </a:lnTo>
                <a:lnTo>
                  <a:pt x="861" y="241"/>
                </a:lnTo>
                <a:lnTo>
                  <a:pt x="848" y="233"/>
                </a:lnTo>
                <a:lnTo>
                  <a:pt x="835" y="226"/>
                </a:lnTo>
                <a:lnTo>
                  <a:pt x="821" y="220"/>
                </a:lnTo>
                <a:lnTo>
                  <a:pt x="807" y="213"/>
                </a:lnTo>
                <a:lnTo>
                  <a:pt x="792" y="208"/>
                </a:lnTo>
                <a:lnTo>
                  <a:pt x="777" y="203"/>
                </a:lnTo>
                <a:lnTo>
                  <a:pt x="762" y="199"/>
                </a:lnTo>
                <a:lnTo>
                  <a:pt x="747" y="196"/>
                </a:lnTo>
                <a:lnTo>
                  <a:pt x="731" y="194"/>
                </a:lnTo>
                <a:lnTo>
                  <a:pt x="716" y="192"/>
                </a:lnTo>
                <a:lnTo>
                  <a:pt x="716" y="192"/>
                </a:lnTo>
                <a:close/>
                <a:moveTo>
                  <a:pt x="697" y="794"/>
                </a:moveTo>
                <a:lnTo>
                  <a:pt x="697" y="794"/>
                </a:lnTo>
                <a:lnTo>
                  <a:pt x="692" y="795"/>
                </a:lnTo>
                <a:lnTo>
                  <a:pt x="254" y="795"/>
                </a:lnTo>
                <a:lnTo>
                  <a:pt x="254" y="795"/>
                </a:lnTo>
                <a:lnTo>
                  <a:pt x="235" y="794"/>
                </a:lnTo>
                <a:lnTo>
                  <a:pt x="216" y="790"/>
                </a:lnTo>
                <a:lnTo>
                  <a:pt x="197" y="786"/>
                </a:lnTo>
                <a:lnTo>
                  <a:pt x="180" y="780"/>
                </a:lnTo>
                <a:lnTo>
                  <a:pt x="163" y="771"/>
                </a:lnTo>
                <a:lnTo>
                  <a:pt x="147" y="761"/>
                </a:lnTo>
                <a:lnTo>
                  <a:pt x="133" y="751"/>
                </a:lnTo>
                <a:lnTo>
                  <a:pt x="119" y="739"/>
                </a:lnTo>
                <a:lnTo>
                  <a:pt x="107" y="725"/>
                </a:lnTo>
                <a:lnTo>
                  <a:pt x="95" y="710"/>
                </a:lnTo>
                <a:lnTo>
                  <a:pt x="86" y="695"/>
                </a:lnTo>
                <a:lnTo>
                  <a:pt x="78" y="678"/>
                </a:lnTo>
                <a:lnTo>
                  <a:pt x="72" y="660"/>
                </a:lnTo>
                <a:lnTo>
                  <a:pt x="67" y="642"/>
                </a:lnTo>
                <a:lnTo>
                  <a:pt x="64" y="623"/>
                </a:lnTo>
                <a:lnTo>
                  <a:pt x="63" y="604"/>
                </a:lnTo>
                <a:lnTo>
                  <a:pt x="63" y="604"/>
                </a:lnTo>
                <a:lnTo>
                  <a:pt x="64" y="586"/>
                </a:lnTo>
                <a:lnTo>
                  <a:pt x="66" y="570"/>
                </a:lnTo>
                <a:lnTo>
                  <a:pt x="70" y="554"/>
                </a:lnTo>
                <a:lnTo>
                  <a:pt x="75" y="538"/>
                </a:lnTo>
                <a:lnTo>
                  <a:pt x="80" y="523"/>
                </a:lnTo>
                <a:lnTo>
                  <a:pt x="88" y="509"/>
                </a:lnTo>
                <a:lnTo>
                  <a:pt x="96" y="495"/>
                </a:lnTo>
                <a:lnTo>
                  <a:pt x="106" y="482"/>
                </a:lnTo>
                <a:lnTo>
                  <a:pt x="117" y="471"/>
                </a:lnTo>
                <a:lnTo>
                  <a:pt x="129" y="460"/>
                </a:lnTo>
                <a:lnTo>
                  <a:pt x="142" y="449"/>
                </a:lnTo>
                <a:lnTo>
                  <a:pt x="155" y="441"/>
                </a:lnTo>
                <a:lnTo>
                  <a:pt x="169" y="432"/>
                </a:lnTo>
                <a:lnTo>
                  <a:pt x="184" y="426"/>
                </a:lnTo>
                <a:lnTo>
                  <a:pt x="201" y="420"/>
                </a:lnTo>
                <a:lnTo>
                  <a:pt x="217" y="416"/>
                </a:lnTo>
                <a:lnTo>
                  <a:pt x="217" y="416"/>
                </a:lnTo>
                <a:lnTo>
                  <a:pt x="223" y="414"/>
                </a:lnTo>
                <a:lnTo>
                  <a:pt x="229" y="411"/>
                </a:lnTo>
                <a:lnTo>
                  <a:pt x="235" y="406"/>
                </a:lnTo>
                <a:lnTo>
                  <a:pt x="239" y="400"/>
                </a:lnTo>
                <a:lnTo>
                  <a:pt x="239" y="400"/>
                </a:lnTo>
                <a:lnTo>
                  <a:pt x="241" y="393"/>
                </a:lnTo>
                <a:lnTo>
                  <a:pt x="242" y="387"/>
                </a:lnTo>
                <a:lnTo>
                  <a:pt x="242" y="379"/>
                </a:lnTo>
                <a:lnTo>
                  <a:pt x="240" y="373"/>
                </a:lnTo>
                <a:lnTo>
                  <a:pt x="240" y="373"/>
                </a:lnTo>
                <a:lnTo>
                  <a:pt x="232" y="351"/>
                </a:lnTo>
                <a:lnTo>
                  <a:pt x="226" y="330"/>
                </a:lnTo>
                <a:lnTo>
                  <a:pt x="223" y="308"/>
                </a:lnTo>
                <a:lnTo>
                  <a:pt x="222" y="285"/>
                </a:lnTo>
                <a:lnTo>
                  <a:pt x="222" y="285"/>
                </a:lnTo>
                <a:lnTo>
                  <a:pt x="223" y="262"/>
                </a:lnTo>
                <a:lnTo>
                  <a:pt x="226" y="241"/>
                </a:lnTo>
                <a:lnTo>
                  <a:pt x="232" y="220"/>
                </a:lnTo>
                <a:lnTo>
                  <a:pt x="239" y="199"/>
                </a:lnTo>
                <a:lnTo>
                  <a:pt x="249" y="180"/>
                </a:lnTo>
                <a:lnTo>
                  <a:pt x="261" y="162"/>
                </a:lnTo>
                <a:lnTo>
                  <a:pt x="273" y="144"/>
                </a:lnTo>
                <a:lnTo>
                  <a:pt x="287" y="128"/>
                </a:lnTo>
                <a:lnTo>
                  <a:pt x="304" y="113"/>
                </a:lnTo>
                <a:lnTo>
                  <a:pt x="321" y="100"/>
                </a:lnTo>
                <a:lnTo>
                  <a:pt x="339" y="90"/>
                </a:lnTo>
                <a:lnTo>
                  <a:pt x="358" y="80"/>
                </a:lnTo>
                <a:lnTo>
                  <a:pt x="379" y="73"/>
                </a:lnTo>
                <a:lnTo>
                  <a:pt x="400" y="67"/>
                </a:lnTo>
                <a:lnTo>
                  <a:pt x="422" y="64"/>
                </a:lnTo>
                <a:lnTo>
                  <a:pt x="445" y="63"/>
                </a:lnTo>
                <a:lnTo>
                  <a:pt x="445" y="63"/>
                </a:lnTo>
                <a:lnTo>
                  <a:pt x="463" y="64"/>
                </a:lnTo>
                <a:lnTo>
                  <a:pt x="482" y="66"/>
                </a:lnTo>
                <a:lnTo>
                  <a:pt x="500" y="70"/>
                </a:lnTo>
                <a:lnTo>
                  <a:pt x="518" y="75"/>
                </a:lnTo>
                <a:lnTo>
                  <a:pt x="534" y="82"/>
                </a:lnTo>
                <a:lnTo>
                  <a:pt x="551" y="90"/>
                </a:lnTo>
                <a:lnTo>
                  <a:pt x="566" y="99"/>
                </a:lnTo>
                <a:lnTo>
                  <a:pt x="581" y="110"/>
                </a:lnTo>
                <a:lnTo>
                  <a:pt x="595" y="121"/>
                </a:lnTo>
                <a:lnTo>
                  <a:pt x="607" y="134"/>
                </a:lnTo>
                <a:lnTo>
                  <a:pt x="619" y="148"/>
                </a:lnTo>
                <a:lnTo>
                  <a:pt x="630" y="163"/>
                </a:lnTo>
                <a:lnTo>
                  <a:pt x="639" y="178"/>
                </a:lnTo>
                <a:lnTo>
                  <a:pt x="648" y="195"/>
                </a:lnTo>
                <a:lnTo>
                  <a:pt x="654" y="212"/>
                </a:lnTo>
                <a:lnTo>
                  <a:pt x="660" y="230"/>
                </a:lnTo>
                <a:lnTo>
                  <a:pt x="660" y="230"/>
                </a:lnTo>
                <a:lnTo>
                  <a:pt x="662" y="236"/>
                </a:lnTo>
                <a:lnTo>
                  <a:pt x="664" y="240"/>
                </a:lnTo>
                <a:lnTo>
                  <a:pt x="667" y="244"/>
                </a:lnTo>
                <a:lnTo>
                  <a:pt x="672" y="247"/>
                </a:lnTo>
                <a:lnTo>
                  <a:pt x="676" y="250"/>
                </a:lnTo>
                <a:lnTo>
                  <a:pt x="680" y="252"/>
                </a:lnTo>
                <a:lnTo>
                  <a:pt x="684" y="254"/>
                </a:lnTo>
                <a:lnTo>
                  <a:pt x="690" y="254"/>
                </a:lnTo>
                <a:lnTo>
                  <a:pt x="690" y="254"/>
                </a:lnTo>
                <a:lnTo>
                  <a:pt x="704" y="255"/>
                </a:lnTo>
                <a:lnTo>
                  <a:pt x="718" y="256"/>
                </a:lnTo>
                <a:lnTo>
                  <a:pt x="731" y="258"/>
                </a:lnTo>
                <a:lnTo>
                  <a:pt x="743" y="260"/>
                </a:lnTo>
                <a:lnTo>
                  <a:pt x="756" y="264"/>
                </a:lnTo>
                <a:lnTo>
                  <a:pt x="769" y="268"/>
                </a:lnTo>
                <a:lnTo>
                  <a:pt x="794" y="277"/>
                </a:lnTo>
                <a:lnTo>
                  <a:pt x="816" y="288"/>
                </a:lnTo>
                <a:lnTo>
                  <a:pt x="839" y="302"/>
                </a:lnTo>
                <a:lnTo>
                  <a:pt x="858" y="318"/>
                </a:lnTo>
                <a:lnTo>
                  <a:pt x="878" y="335"/>
                </a:lnTo>
                <a:lnTo>
                  <a:pt x="895" y="354"/>
                </a:lnTo>
                <a:lnTo>
                  <a:pt x="910" y="375"/>
                </a:lnTo>
                <a:lnTo>
                  <a:pt x="923" y="397"/>
                </a:lnTo>
                <a:lnTo>
                  <a:pt x="933" y="420"/>
                </a:lnTo>
                <a:lnTo>
                  <a:pt x="942" y="445"/>
                </a:lnTo>
                <a:lnTo>
                  <a:pt x="945" y="458"/>
                </a:lnTo>
                <a:lnTo>
                  <a:pt x="948" y="471"/>
                </a:lnTo>
                <a:lnTo>
                  <a:pt x="951" y="483"/>
                </a:lnTo>
                <a:lnTo>
                  <a:pt x="953" y="496"/>
                </a:lnTo>
                <a:lnTo>
                  <a:pt x="954" y="510"/>
                </a:lnTo>
                <a:lnTo>
                  <a:pt x="954" y="524"/>
                </a:lnTo>
                <a:lnTo>
                  <a:pt x="954" y="524"/>
                </a:lnTo>
                <a:lnTo>
                  <a:pt x="954" y="537"/>
                </a:lnTo>
                <a:lnTo>
                  <a:pt x="953" y="551"/>
                </a:lnTo>
                <a:lnTo>
                  <a:pt x="948" y="577"/>
                </a:lnTo>
                <a:lnTo>
                  <a:pt x="942" y="601"/>
                </a:lnTo>
                <a:lnTo>
                  <a:pt x="933" y="626"/>
                </a:lnTo>
                <a:lnTo>
                  <a:pt x="924" y="649"/>
                </a:lnTo>
                <a:lnTo>
                  <a:pt x="911" y="670"/>
                </a:lnTo>
                <a:lnTo>
                  <a:pt x="896" y="691"/>
                </a:lnTo>
                <a:lnTo>
                  <a:pt x="880" y="710"/>
                </a:lnTo>
                <a:lnTo>
                  <a:pt x="861" y="727"/>
                </a:lnTo>
                <a:lnTo>
                  <a:pt x="842" y="743"/>
                </a:lnTo>
                <a:lnTo>
                  <a:pt x="821" y="757"/>
                </a:lnTo>
                <a:lnTo>
                  <a:pt x="798" y="769"/>
                </a:lnTo>
                <a:lnTo>
                  <a:pt x="775" y="779"/>
                </a:lnTo>
                <a:lnTo>
                  <a:pt x="750" y="786"/>
                </a:lnTo>
                <a:lnTo>
                  <a:pt x="724" y="791"/>
                </a:lnTo>
                <a:lnTo>
                  <a:pt x="711" y="792"/>
                </a:lnTo>
                <a:lnTo>
                  <a:pt x="697" y="794"/>
                </a:lnTo>
                <a:lnTo>
                  <a:pt x="697" y="7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72660" y="4134498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Freeform 98"/>
          <p:cNvSpPr/>
          <p:nvPr/>
        </p:nvSpPr>
        <p:spPr bwMode="auto">
          <a:xfrm>
            <a:off x="2325529" y="438657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291340" y="4134498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5" name="Freeform 110"/>
          <p:cNvSpPr/>
          <p:nvPr/>
        </p:nvSpPr>
        <p:spPr bwMode="auto">
          <a:xfrm>
            <a:off x="9543415" y="4386573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72659" y="1979620"/>
            <a:ext cx="828000" cy="828000"/>
          </a:xfrm>
          <a:prstGeom prst="ellipse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115"/>
          <p:cNvSpPr/>
          <p:nvPr/>
        </p:nvSpPr>
        <p:spPr bwMode="auto">
          <a:xfrm>
            <a:off x="2324735" y="2232489"/>
            <a:ext cx="323850" cy="322263"/>
          </a:xfrm>
          <a:custGeom>
            <a:avLst/>
            <a:gdLst>
              <a:gd name="T0" fmla="*/ 789 w 1018"/>
              <a:gd name="T1" fmla="*/ 69 h 1017"/>
              <a:gd name="T2" fmla="*/ 765 w 1018"/>
              <a:gd name="T3" fmla="*/ 25 h 1017"/>
              <a:gd name="T4" fmla="*/ 719 w 1018"/>
              <a:gd name="T5" fmla="*/ 1 h 1017"/>
              <a:gd name="T6" fmla="*/ 73 w 1018"/>
              <a:gd name="T7" fmla="*/ 1 h 1017"/>
              <a:gd name="T8" fmla="*/ 27 w 1018"/>
              <a:gd name="T9" fmla="*/ 25 h 1017"/>
              <a:gd name="T10" fmla="*/ 2 w 1018"/>
              <a:gd name="T11" fmla="*/ 69 h 1017"/>
              <a:gd name="T12" fmla="*/ 2 w 1018"/>
              <a:gd name="T13" fmla="*/ 716 h 1017"/>
              <a:gd name="T14" fmla="*/ 28 w 1018"/>
              <a:gd name="T15" fmla="*/ 766 h 1017"/>
              <a:gd name="T16" fmla="*/ 67 w 1018"/>
              <a:gd name="T17" fmla="*/ 789 h 1017"/>
              <a:gd name="T18" fmla="*/ 115 w 1018"/>
              <a:gd name="T19" fmla="*/ 791 h 1017"/>
              <a:gd name="T20" fmla="*/ 163 w 1018"/>
              <a:gd name="T21" fmla="*/ 766 h 1017"/>
              <a:gd name="T22" fmla="*/ 263 w 1018"/>
              <a:gd name="T23" fmla="*/ 745 h 1017"/>
              <a:gd name="T24" fmla="*/ 589 w 1018"/>
              <a:gd name="T25" fmla="*/ 763 h 1017"/>
              <a:gd name="T26" fmla="*/ 634 w 1018"/>
              <a:gd name="T27" fmla="*/ 777 h 1017"/>
              <a:gd name="T28" fmla="*/ 870 w 1018"/>
              <a:gd name="T29" fmla="*/ 1001 h 1017"/>
              <a:gd name="T30" fmla="*/ 923 w 1018"/>
              <a:gd name="T31" fmla="*/ 1017 h 1017"/>
              <a:gd name="T32" fmla="*/ 968 w 1018"/>
              <a:gd name="T33" fmla="*/ 1006 h 1017"/>
              <a:gd name="T34" fmla="*/ 1002 w 1018"/>
              <a:gd name="T35" fmla="*/ 975 h 1017"/>
              <a:gd name="T36" fmla="*/ 1018 w 1018"/>
              <a:gd name="T37" fmla="*/ 921 h 1017"/>
              <a:gd name="T38" fmla="*/ 1011 w 1018"/>
              <a:gd name="T39" fmla="*/ 276 h 1017"/>
              <a:gd name="T40" fmla="*/ 977 w 1018"/>
              <a:gd name="T41" fmla="*/ 238 h 1017"/>
              <a:gd name="T42" fmla="*/ 927 w 1018"/>
              <a:gd name="T43" fmla="*/ 223 h 1017"/>
              <a:gd name="T44" fmla="*/ 102 w 1018"/>
              <a:gd name="T45" fmla="*/ 729 h 1017"/>
              <a:gd name="T46" fmla="*/ 73 w 1018"/>
              <a:gd name="T47" fmla="*/ 721 h 1017"/>
              <a:gd name="T48" fmla="*/ 64 w 1018"/>
              <a:gd name="T49" fmla="*/ 86 h 1017"/>
              <a:gd name="T50" fmla="*/ 80 w 1018"/>
              <a:gd name="T51" fmla="*/ 65 h 1017"/>
              <a:gd name="T52" fmla="*/ 711 w 1018"/>
              <a:gd name="T53" fmla="*/ 65 h 1017"/>
              <a:gd name="T54" fmla="*/ 727 w 1018"/>
              <a:gd name="T55" fmla="*/ 86 h 1017"/>
              <a:gd name="T56" fmla="*/ 720 w 1018"/>
              <a:gd name="T57" fmla="*/ 470 h 1017"/>
              <a:gd name="T58" fmla="*/ 429 w 1018"/>
              <a:gd name="T59" fmla="*/ 476 h 1017"/>
              <a:gd name="T60" fmla="*/ 350 w 1018"/>
              <a:gd name="T61" fmla="*/ 501 h 1017"/>
              <a:gd name="T62" fmla="*/ 954 w 1018"/>
              <a:gd name="T63" fmla="*/ 928 h 1017"/>
              <a:gd name="T64" fmla="*/ 934 w 1018"/>
              <a:gd name="T65" fmla="*/ 951 h 1017"/>
              <a:gd name="T66" fmla="*/ 900 w 1018"/>
              <a:gd name="T67" fmla="*/ 944 h 1017"/>
              <a:gd name="T68" fmla="*/ 645 w 1018"/>
              <a:gd name="T69" fmla="*/ 711 h 1017"/>
              <a:gd name="T70" fmla="*/ 318 w 1018"/>
              <a:gd name="T71" fmla="*/ 700 h 1017"/>
              <a:gd name="T72" fmla="*/ 293 w 1018"/>
              <a:gd name="T73" fmla="*/ 685 h 1017"/>
              <a:gd name="T74" fmla="*/ 379 w 1018"/>
              <a:gd name="T75" fmla="*/ 557 h 1017"/>
              <a:gd name="T76" fmla="*/ 420 w 1018"/>
              <a:gd name="T77" fmla="*/ 540 h 1017"/>
              <a:gd name="T78" fmla="*/ 727 w 1018"/>
              <a:gd name="T79" fmla="*/ 536 h 1017"/>
              <a:gd name="T80" fmla="*/ 770 w 1018"/>
              <a:gd name="T81" fmla="*/ 508 h 1017"/>
              <a:gd name="T82" fmla="*/ 791 w 1018"/>
              <a:gd name="T83" fmla="*/ 461 h 1017"/>
              <a:gd name="T84" fmla="*/ 938 w 1018"/>
              <a:gd name="T85" fmla="*/ 288 h 1017"/>
              <a:gd name="T86" fmla="*/ 955 w 1018"/>
              <a:gd name="T87" fmla="*/ 311 h 1017"/>
              <a:gd name="T88" fmla="*/ 425 w 1018"/>
              <a:gd name="T89" fmla="*/ 373 h 1017"/>
              <a:gd name="T90" fmla="*/ 445 w 1018"/>
              <a:gd name="T91" fmla="*/ 333 h 1017"/>
              <a:gd name="T92" fmla="*/ 416 w 1018"/>
              <a:gd name="T93" fmla="*/ 289 h 1017"/>
              <a:gd name="T94" fmla="*/ 371 w 1018"/>
              <a:gd name="T95" fmla="*/ 294 h 1017"/>
              <a:gd name="T96" fmla="*/ 350 w 1018"/>
              <a:gd name="T97" fmla="*/ 333 h 1017"/>
              <a:gd name="T98" fmla="*/ 380 w 1018"/>
              <a:gd name="T99" fmla="*/ 377 h 1017"/>
              <a:gd name="T100" fmla="*/ 197 w 1018"/>
              <a:gd name="T101" fmla="*/ 286 h 1017"/>
              <a:gd name="T102" fmla="*/ 160 w 1018"/>
              <a:gd name="T103" fmla="*/ 324 h 1017"/>
              <a:gd name="T104" fmla="*/ 174 w 1018"/>
              <a:gd name="T105" fmla="*/ 367 h 1017"/>
              <a:gd name="T106" fmla="*/ 217 w 1018"/>
              <a:gd name="T107" fmla="*/ 380 h 1017"/>
              <a:gd name="T108" fmla="*/ 254 w 1018"/>
              <a:gd name="T109" fmla="*/ 343 h 1017"/>
              <a:gd name="T110" fmla="*/ 240 w 1018"/>
              <a:gd name="T111" fmla="*/ 300 h 1017"/>
              <a:gd name="T112" fmla="*/ 589 w 1018"/>
              <a:gd name="T113" fmla="*/ 380 h 1017"/>
              <a:gd name="T114" fmla="*/ 629 w 1018"/>
              <a:gd name="T115" fmla="*/ 360 h 1017"/>
              <a:gd name="T116" fmla="*/ 633 w 1018"/>
              <a:gd name="T117" fmla="*/ 315 h 1017"/>
              <a:gd name="T118" fmla="*/ 589 w 1018"/>
              <a:gd name="T119" fmla="*/ 286 h 1017"/>
              <a:gd name="T120" fmla="*/ 549 w 1018"/>
              <a:gd name="T121" fmla="*/ 306 h 1017"/>
              <a:gd name="T122" fmla="*/ 545 w 1018"/>
              <a:gd name="T123" fmla="*/ 351 h 1017"/>
              <a:gd name="T124" fmla="*/ 589 w 1018"/>
              <a:gd name="T125" fmla="*/ 38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927" y="223"/>
                </a:moveTo>
                <a:lnTo>
                  <a:pt x="792" y="223"/>
                </a:lnTo>
                <a:lnTo>
                  <a:pt x="792" y="86"/>
                </a:lnTo>
                <a:lnTo>
                  <a:pt x="792" y="86"/>
                </a:lnTo>
                <a:lnTo>
                  <a:pt x="791" y="78"/>
                </a:lnTo>
                <a:lnTo>
                  <a:pt x="789" y="69"/>
                </a:lnTo>
                <a:lnTo>
                  <a:pt x="787" y="61"/>
                </a:lnTo>
                <a:lnTo>
                  <a:pt x="784" y="53"/>
                </a:lnTo>
                <a:lnTo>
                  <a:pt x="780" y="45"/>
                </a:lnTo>
                <a:lnTo>
                  <a:pt x="776" y="38"/>
                </a:lnTo>
                <a:lnTo>
                  <a:pt x="770" y="31"/>
                </a:lnTo>
                <a:lnTo>
                  <a:pt x="765" y="25"/>
                </a:lnTo>
                <a:lnTo>
                  <a:pt x="758" y="19"/>
                </a:lnTo>
                <a:lnTo>
                  <a:pt x="751" y="15"/>
                </a:lnTo>
                <a:lnTo>
                  <a:pt x="743" y="10"/>
                </a:lnTo>
                <a:lnTo>
                  <a:pt x="736" y="6"/>
                </a:lnTo>
                <a:lnTo>
                  <a:pt x="727" y="3"/>
                </a:lnTo>
                <a:lnTo>
                  <a:pt x="719" y="1"/>
                </a:lnTo>
                <a:lnTo>
                  <a:pt x="709" y="0"/>
                </a:lnTo>
                <a:lnTo>
                  <a:pt x="699" y="0"/>
                </a:lnTo>
                <a:lnTo>
                  <a:pt x="92" y="0"/>
                </a:lnTo>
                <a:lnTo>
                  <a:pt x="92" y="0"/>
                </a:lnTo>
                <a:lnTo>
                  <a:pt x="82" y="0"/>
                </a:lnTo>
                <a:lnTo>
                  <a:pt x="73" y="1"/>
                </a:lnTo>
                <a:lnTo>
                  <a:pt x="64" y="3"/>
                </a:lnTo>
                <a:lnTo>
                  <a:pt x="56" y="6"/>
                </a:lnTo>
                <a:lnTo>
                  <a:pt x="48" y="10"/>
                </a:lnTo>
                <a:lnTo>
                  <a:pt x="41" y="15"/>
                </a:lnTo>
                <a:lnTo>
                  <a:pt x="33" y="19"/>
                </a:lnTo>
                <a:lnTo>
                  <a:pt x="27" y="25"/>
                </a:lnTo>
                <a:lnTo>
                  <a:pt x="21" y="31"/>
                </a:lnTo>
                <a:lnTo>
                  <a:pt x="16" y="38"/>
                </a:lnTo>
                <a:lnTo>
                  <a:pt x="12" y="45"/>
                </a:lnTo>
                <a:lnTo>
                  <a:pt x="7" y="53"/>
                </a:lnTo>
                <a:lnTo>
                  <a:pt x="4" y="61"/>
                </a:lnTo>
                <a:lnTo>
                  <a:pt x="2" y="69"/>
                </a:lnTo>
                <a:lnTo>
                  <a:pt x="1" y="78"/>
                </a:lnTo>
                <a:lnTo>
                  <a:pt x="0" y="86"/>
                </a:lnTo>
                <a:lnTo>
                  <a:pt x="0" y="698"/>
                </a:lnTo>
                <a:lnTo>
                  <a:pt x="0" y="698"/>
                </a:lnTo>
                <a:lnTo>
                  <a:pt x="1" y="708"/>
                </a:lnTo>
                <a:lnTo>
                  <a:pt x="2" y="716"/>
                </a:lnTo>
                <a:lnTo>
                  <a:pt x="4" y="726"/>
                </a:lnTo>
                <a:lnTo>
                  <a:pt x="7" y="735"/>
                </a:lnTo>
                <a:lnTo>
                  <a:pt x="12" y="743"/>
                </a:lnTo>
                <a:lnTo>
                  <a:pt x="16" y="751"/>
                </a:lnTo>
                <a:lnTo>
                  <a:pt x="21" y="758"/>
                </a:lnTo>
                <a:lnTo>
                  <a:pt x="28" y="766"/>
                </a:lnTo>
                <a:lnTo>
                  <a:pt x="28" y="766"/>
                </a:lnTo>
                <a:lnTo>
                  <a:pt x="35" y="772"/>
                </a:lnTo>
                <a:lnTo>
                  <a:pt x="43" y="777"/>
                </a:lnTo>
                <a:lnTo>
                  <a:pt x="51" y="782"/>
                </a:lnTo>
                <a:lnTo>
                  <a:pt x="59" y="786"/>
                </a:lnTo>
                <a:lnTo>
                  <a:pt x="67" y="789"/>
                </a:lnTo>
                <a:lnTo>
                  <a:pt x="77" y="791"/>
                </a:lnTo>
                <a:lnTo>
                  <a:pt x="87" y="792"/>
                </a:lnTo>
                <a:lnTo>
                  <a:pt x="95" y="794"/>
                </a:lnTo>
                <a:lnTo>
                  <a:pt x="95" y="794"/>
                </a:lnTo>
                <a:lnTo>
                  <a:pt x="105" y="792"/>
                </a:lnTo>
                <a:lnTo>
                  <a:pt x="115" y="791"/>
                </a:lnTo>
                <a:lnTo>
                  <a:pt x="123" y="789"/>
                </a:lnTo>
                <a:lnTo>
                  <a:pt x="132" y="786"/>
                </a:lnTo>
                <a:lnTo>
                  <a:pt x="140" y="783"/>
                </a:lnTo>
                <a:lnTo>
                  <a:pt x="148" y="777"/>
                </a:lnTo>
                <a:lnTo>
                  <a:pt x="155" y="772"/>
                </a:lnTo>
                <a:lnTo>
                  <a:pt x="163" y="766"/>
                </a:lnTo>
                <a:lnTo>
                  <a:pt x="230" y="700"/>
                </a:lnTo>
                <a:lnTo>
                  <a:pt x="230" y="700"/>
                </a:lnTo>
                <a:lnTo>
                  <a:pt x="236" y="713"/>
                </a:lnTo>
                <a:lnTo>
                  <a:pt x="243" y="726"/>
                </a:lnTo>
                <a:lnTo>
                  <a:pt x="252" y="737"/>
                </a:lnTo>
                <a:lnTo>
                  <a:pt x="263" y="745"/>
                </a:lnTo>
                <a:lnTo>
                  <a:pt x="276" y="753"/>
                </a:lnTo>
                <a:lnTo>
                  <a:pt x="288" y="759"/>
                </a:lnTo>
                <a:lnTo>
                  <a:pt x="303" y="762"/>
                </a:lnTo>
                <a:lnTo>
                  <a:pt x="318" y="763"/>
                </a:lnTo>
                <a:lnTo>
                  <a:pt x="589" y="763"/>
                </a:lnTo>
                <a:lnTo>
                  <a:pt x="589" y="763"/>
                </a:lnTo>
                <a:lnTo>
                  <a:pt x="597" y="763"/>
                </a:lnTo>
                <a:lnTo>
                  <a:pt x="605" y="765"/>
                </a:lnTo>
                <a:lnTo>
                  <a:pt x="612" y="767"/>
                </a:lnTo>
                <a:lnTo>
                  <a:pt x="620" y="770"/>
                </a:lnTo>
                <a:lnTo>
                  <a:pt x="626" y="773"/>
                </a:lnTo>
                <a:lnTo>
                  <a:pt x="634" y="777"/>
                </a:lnTo>
                <a:lnTo>
                  <a:pt x="640" y="782"/>
                </a:lnTo>
                <a:lnTo>
                  <a:pt x="646" y="787"/>
                </a:lnTo>
                <a:lnTo>
                  <a:pt x="855" y="989"/>
                </a:lnTo>
                <a:lnTo>
                  <a:pt x="855" y="989"/>
                </a:lnTo>
                <a:lnTo>
                  <a:pt x="862" y="995"/>
                </a:lnTo>
                <a:lnTo>
                  <a:pt x="870" y="1001"/>
                </a:lnTo>
                <a:lnTo>
                  <a:pt x="877" y="1006"/>
                </a:lnTo>
                <a:lnTo>
                  <a:pt x="886" y="1010"/>
                </a:lnTo>
                <a:lnTo>
                  <a:pt x="895" y="1012"/>
                </a:lnTo>
                <a:lnTo>
                  <a:pt x="903" y="1016"/>
                </a:lnTo>
                <a:lnTo>
                  <a:pt x="913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2" y="1017"/>
                </a:lnTo>
                <a:lnTo>
                  <a:pt x="941" y="1016"/>
                </a:lnTo>
                <a:lnTo>
                  <a:pt x="950" y="1012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1"/>
                </a:lnTo>
                <a:lnTo>
                  <a:pt x="983" y="995"/>
                </a:lnTo>
                <a:lnTo>
                  <a:pt x="990" y="989"/>
                </a:lnTo>
                <a:lnTo>
                  <a:pt x="990" y="989"/>
                </a:lnTo>
                <a:lnTo>
                  <a:pt x="997" y="982"/>
                </a:lnTo>
                <a:lnTo>
                  <a:pt x="1002" y="975"/>
                </a:lnTo>
                <a:lnTo>
                  <a:pt x="1006" y="966"/>
                </a:lnTo>
                <a:lnTo>
                  <a:pt x="1011" y="958"/>
                </a:lnTo>
                <a:lnTo>
                  <a:pt x="1014" y="949"/>
                </a:lnTo>
                <a:lnTo>
                  <a:pt x="1016" y="941"/>
                </a:lnTo>
                <a:lnTo>
                  <a:pt x="1017" y="931"/>
                </a:lnTo>
                <a:lnTo>
                  <a:pt x="1018" y="921"/>
                </a:lnTo>
                <a:lnTo>
                  <a:pt x="1018" y="311"/>
                </a:lnTo>
                <a:lnTo>
                  <a:pt x="1018" y="311"/>
                </a:lnTo>
                <a:lnTo>
                  <a:pt x="1017" y="301"/>
                </a:lnTo>
                <a:lnTo>
                  <a:pt x="1016" y="292"/>
                </a:lnTo>
                <a:lnTo>
                  <a:pt x="1014" y="284"/>
                </a:lnTo>
                <a:lnTo>
                  <a:pt x="1011" y="276"/>
                </a:lnTo>
                <a:lnTo>
                  <a:pt x="1007" y="269"/>
                </a:lnTo>
                <a:lnTo>
                  <a:pt x="1002" y="261"/>
                </a:lnTo>
                <a:lnTo>
                  <a:pt x="997" y="255"/>
                </a:lnTo>
                <a:lnTo>
                  <a:pt x="991" y="248"/>
                </a:lnTo>
                <a:lnTo>
                  <a:pt x="985" y="243"/>
                </a:lnTo>
                <a:lnTo>
                  <a:pt x="977" y="238"/>
                </a:lnTo>
                <a:lnTo>
                  <a:pt x="970" y="233"/>
                </a:lnTo>
                <a:lnTo>
                  <a:pt x="962" y="230"/>
                </a:lnTo>
                <a:lnTo>
                  <a:pt x="954" y="227"/>
                </a:lnTo>
                <a:lnTo>
                  <a:pt x="945" y="225"/>
                </a:lnTo>
                <a:lnTo>
                  <a:pt x="935" y="224"/>
                </a:lnTo>
                <a:lnTo>
                  <a:pt x="927" y="223"/>
                </a:lnTo>
                <a:lnTo>
                  <a:pt x="927" y="223"/>
                </a:lnTo>
                <a:close/>
                <a:moveTo>
                  <a:pt x="118" y="721"/>
                </a:moveTo>
                <a:lnTo>
                  <a:pt x="118" y="721"/>
                </a:lnTo>
                <a:lnTo>
                  <a:pt x="114" y="725"/>
                </a:lnTo>
                <a:lnTo>
                  <a:pt x="108" y="727"/>
                </a:lnTo>
                <a:lnTo>
                  <a:pt x="102" y="729"/>
                </a:lnTo>
                <a:lnTo>
                  <a:pt x="95" y="729"/>
                </a:lnTo>
                <a:lnTo>
                  <a:pt x="90" y="729"/>
                </a:lnTo>
                <a:lnTo>
                  <a:pt x="83" y="727"/>
                </a:lnTo>
                <a:lnTo>
                  <a:pt x="78" y="725"/>
                </a:lnTo>
                <a:lnTo>
                  <a:pt x="73" y="721"/>
                </a:lnTo>
                <a:lnTo>
                  <a:pt x="73" y="721"/>
                </a:lnTo>
                <a:lnTo>
                  <a:pt x="70" y="715"/>
                </a:lnTo>
                <a:lnTo>
                  <a:pt x="66" y="710"/>
                </a:lnTo>
                <a:lnTo>
                  <a:pt x="64" y="704"/>
                </a:lnTo>
                <a:lnTo>
                  <a:pt x="64" y="698"/>
                </a:lnTo>
                <a:lnTo>
                  <a:pt x="64" y="86"/>
                </a:lnTo>
                <a:lnTo>
                  <a:pt x="64" y="86"/>
                </a:lnTo>
                <a:lnTo>
                  <a:pt x="64" y="82"/>
                </a:lnTo>
                <a:lnTo>
                  <a:pt x="66" y="78"/>
                </a:lnTo>
                <a:lnTo>
                  <a:pt x="68" y="74"/>
                </a:lnTo>
                <a:lnTo>
                  <a:pt x="72" y="70"/>
                </a:lnTo>
                <a:lnTo>
                  <a:pt x="76" y="67"/>
                </a:lnTo>
                <a:lnTo>
                  <a:pt x="80" y="65"/>
                </a:lnTo>
                <a:lnTo>
                  <a:pt x="86" y="63"/>
                </a:lnTo>
                <a:lnTo>
                  <a:pt x="92" y="63"/>
                </a:lnTo>
                <a:lnTo>
                  <a:pt x="699" y="63"/>
                </a:lnTo>
                <a:lnTo>
                  <a:pt x="699" y="63"/>
                </a:lnTo>
                <a:lnTo>
                  <a:pt x="706" y="63"/>
                </a:lnTo>
                <a:lnTo>
                  <a:pt x="711" y="65"/>
                </a:lnTo>
                <a:lnTo>
                  <a:pt x="715" y="67"/>
                </a:lnTo>
                <a:lnTo>
                  <a:pt x="720" y="70"/>
                </a:lnTo>
                <a:lnTo>
                  <a:pt x="723" y="74"/>
                </a:lnTo>
                <a:lnTo>
                  <a:pt x="725" y="78"/>
                </a:lnTo>
                <a:lnTo>
                  <a:pt x="727" y="82"/>
                </a:lnTo>
                <a:lnTo>
                  <a:pt x="727" y="86"/>
                </a:lnTo>
                <a:lnTo>
                  <a:pt x="727" y="452"/>
                </a:lnTo>
                <a:lnTo>
                  <a:pt x="727" y="452"/>
                </a:lnTo>
                <a:lnTo>
                  <a:pt x="727" y="458"/>
                </a:lnTo>
                <a:lnTo>
                  <a:pt x="725" y="462"/>
                </a:lnTo>
                <a:lnTo>
                  <a:pt x="723" y="466"/>
                </a:lnTo>
                <a:lnTo>
                  <a:pt x="720" y="470"/>
                </a:lnTo>
                <a:lnTo>
                  <a:pt x="715" y="473"/>
                </a:lnTo>
                <a:lnTo>
                  <a:pt x="711" y="475"/>
                </a:lnTo>
                <a:lnTo>
                  <a:pt x="706" y="476"/>
                </a:lnTo>
                <a:lnTo>
                  <a:pt x="699" y="476"/>
                </a:lnTo>
                <a:lnTo>
                  <a:pt x="429" y="476"/>
                </a:lnTo>
                <a:lnTo>
                  <a:pt x="429" y="476"/>
                </a:lnTo>
                <a:lnTo>
                  <a:pt x="415" y="477"/>
                </a:lnTo>
                <a:lnTo>
                  <a:pt x="401" y="479"/>
                </a:lnTo>
                <a:lnTo>
                  <a:pt x="387" y="482"/>
                </a:lnTo>
                <a:lnTo>
                  <a:pt x="374" y="487"/>
                </a:lnTo>
                <a:lnTo>
                  <a:pt x="361" y="493"/>
                </a:lnTo>
                <a:lnTo>
                  <a:pt x="350" y="501"/>
                </a:lnTo>
                <a:lnTo>
                  <a:pt x="339" y="508"/>
                </a:lnTo>
                <a:lnTo>
                  <a:pt x="328" y="518"/>
                </a:lnTo>
                <a:lnTo>
                  <a:pt x="118" y="721"/>
                </a:lnTo>
                <a:close/>
                <a:moveTo>
                  <a:pt x="955" y="921"/>
                </a:moveTo>
                <a:lnTo>
                  <a:pt x="955" y="921"/>
                </a:lnTo>
                <a:lnTo>
                  <a:pt x="954" y="928"/>
                </a:lnTo>
                <a:lnTo>
                  <a:pt x="951" y="934"/>
                </a:lnTo>
                <a:lnTo>
                  <a:pt x="949" y="939"/>
                </a:lnTo>
                <a:lnTo>
                  <a:pt x="945" y="944"/>
                </a:lnTo>
                <a:lnTo>
                  <a:pt x="945" y="944"/>
                </a:lnTo>
                <a:lnTo>
                  <a:pt x="940" y="948"/>
                </a:lnTo>
                <a:lnTo>
                  <a:pt x="934" y="951"/>
                </a:lnTo>
                <a:lnTo>
                  <a:pt x="929" y="952"/>
                </a:lnTo>
                <a:lnTo>
                  <a:pt x="923" y="953"/>
                </a:lnTo>
                <a:lnTo>
                  <a:pt x="916" y="952"/>
                </a:lnTo>
                <a:lnTo>
                  <a:pt x="911" y="951"/>
                </a:lnTo>
                <a:lnTo>
                  <a:pt x="904" y="948"/>
                </a:lnTo>
                <a:lnTo>
                  <a:pt x="900" y="944"/>
                </a:lnTo>
                <a:lnTo>
                  <a:pt x="691" y="742"/>
                </a:lnTo>
                <a:lnTo>
                  <a:pt x="691" y="742"/>
                </a:lnTo>
                <a:lnTo>
                  <a:pt x="680" y="732"/>
                </a:lnTo>
                <a:lnTo>
                  <a:pt x="668" y="724"/>
                </a:lnTo>
                <a:lnTo>
                  <a:pt x="656" y="716"/>
                </a:lnTo>
                <a:lnTo>
                  <a:pt x="645" y="711"/>
                </a:lnTo>
                <a:lnTo>
                  <a:pt x="631" y="706"/>
                </a:lnTo>
                <a:lnTo>
                  <a:pt x="618" y="702"/>
                </a:lnTo>
                <a:lnTo>
                  <a:pt x="604" y="700"/>
                </a:lnTo>
                <a:lnTo>
                  <a:pt x="589" y="700"/>
                </a:lnTo>
                <a:lnTo>
                  <a:pt x="318" y="700"/>
                </a:lnTo>
                <a:lnTo>
                  <a:pt x="318" y="700"/>
                </a:lnTo>
                <a:lnTo>
                  <a:pt x="313" y="699"/>
                </a:lnTo>
                <a:lnTo>
                  <a:pt x="308" y="698"/>
                </a:lnTo>
                <a:lnTo>
                  <a:pt x="302" y="696"/>
                </a:lnTo>
                <a:lnTo>
                  <a:pt x="298" y="693"/>
                </a:lnTo>
                <a:lnTo>
                  <a:pt x="295" y="689"/>
                </a:lnTo>
                <a:lnTo>
                  <a:pt x="293" y="685"/>
                </a:lnTo>
                <a:lnTo>
                  <a:pt x="291" y="681"/>
                </a:lnTo>
                <a:lnTo>
                  <a:pt x="291" y="677"/>
                </a:lnTo>
                <a:lnTo>
                  <a:pt x="291" y="642"/>
                </a:lnTo>
                <a:lnTo>
                  <a:pt x="372" y="563"/>
                </a:lnTo>
                <a:lnTo>
                  <a:pt x="372" y="563"/>
                </a:lnTo>
                <a:lnTo>
                  <a:pt x="379" y="557"/>
                </a:lnTo>
                <a:lnTo>
                  <a:pt x="385" y="553"/>
                </a:lnTo>
                <a:lnTo>
                  <a:pt x="391" y="549"/>
                </a:lnTo>
                <a:lnTo>
                  <a:pt x="398" y="546"/>
                </a:lnTo>
                <a:lnTo>
                  <a:pt x="405" y="544"/>
                </a:lnTo>
                <a:lnTo>
                  <a:pt x="413" y="541"/>
                </a:lnTo>
                <a:lnTo>
                  <a:pt x="420" y="540"/>
                </a:lnTo>
                <a:lnTo>
                  <a:pt x="429" y="540"/>
                </a:lnTo>
                <a:lnTo>
                  <a:pt x="699" y="540"/>
                </a:lnTo>
                <a:lnTo>
                  <a:pt x="699" y="540"/>
                </a:lnTo>
                <a:lnTo>
                  <a:pt x="709" y="539"/>
                </a:lnTo>
                <a:lnTo>
                  <a:pt x="719" y="538"/>
                </a:lnTo>
                <a:lnTo>
                  <a:pt x="727" y="536"/>
                </a:lnTo>
                <a:lnTo>
                  <a:pt x="736" y="533"/>
                </a:lnTo>
                <a:lnTo>
                  <a:pt x="743" y="530"/>
                </a:lnTo>
                <a:lnTo>
                  <a:pt x="751" y="525"/>
                </a:lnTo>
                <a:lnTo>
                  <a:pt x="758" y="520"/>
                </a:lnTo>
                <a:lnTo>
                  <a:pt x="765" y="515"/>
                </a:lnTo>
                <a:lnTo>
                  <a:pt x="770" y="508"/>
                </a:lnTo>
                <a:lnTo>
                  <a:pt x="776" y="502"/>
                </a:lnTo>
                <a:lnTo>
                  <a:pt x="780" y="494"/>
                </a:lnTo>
                <a:lnTo>
                  <a:pt x="784" y="487"/>
                </a:lnTo>
                <a:lnTo>
                  <a:pt x="787" y="478"/>
                </a:lnTo>
                <a:lnTo>
                  <a:pt x="789" y="471"/>
                </a:lnTo>
                <a:lnTo>
                  <a:pt x="791" y="461"/>
                </a:lnTo>
                <a:lnTo>
                  <a:pt x="792" y="452"/>
                </a:lnTo>
                <a:lnTo>
                  <a:pt x="792" y="286"/>
                </a:lnTo>
                <a:lnTo>
                  <a:pt x="927" y="286"/>
                </a:lnTo>
                <a:lnTo>
                  <a:pt x="927" y="286"/>
                </a:lnTo>
                <a:lnTo>
                  <a:pt x="932" y="287"/>
                </a:lnTo>
                <a:lnTo>
                  <a:pt x="938" y="288"/>
                </a:lnTo>
                <a:lnTo>
                  <a:pt x="942" y="290"/>
                </a:lnTo>
                <a:lnTo>
                  <a:pt x="946" y="294"/>
                </a:lnTo>
                <a:lnTo>
                  <a:pt x="949" y="297"/>
                </a:lnTo>
                <a:lnTo>
                  <a:pt x="953" y="301"/>
                </a:lnTo>
                <a:lnTo>
                  <a:pt x="954" y="305"/>
                </a:lnTo>
                <a:lnTo>
                  <a:pt x="955" y="311"/>
                </a:lnTo>
                <a:lnTo>
                  <a:pt x="955" y="921"/>
                </a:lnTo>
                <a:close/>
                <a:moveTo>
                  <a:pt x="398" y="380"/>
                </a:moveTo>
                <a:lnTo>
                  <a:pt x="398" y="380"/>
                </a:lnTo>
                <a:lnTo>
                  <a:pt x="408" y="380"/>
                </a:lnTo>
                <a:lnTo>
                  <a:pt x="416" y="377"/>
                </a:lnTo>
                <a:lnTo>
                  <a:pt x="425" y="373"/>
                </a:lnTo>
                <a:lnTo>
                  <a:pt x="431" y="367"/>
                </a:lnTo>
                <a:lnTo>
                  <a:pt x="438" y="360"/>
                </a:lnTo>
                <a:lnTo>
                  <a:pt x="442" y="351"/>
                </a:lnTo>
                <a:lnTo>
                  <a:pt x="444" y="343"/>
                </a:lnTo>
                <a:lnTo>
                  <a:pt x="445" y="333"/>
                </a:lnTo>
                <a:lnTo>
                  <a:pt x="445" y="333"/>
                </a:lnTo>
                <a:lnTo>
                  <a:pt x="444" y="324"/>
                </a:lnTo>
                <a:lnTo>
                  <a:pt x="442" y="315"/>
                </a:lnTo>
                <a:lnTo>
                  <a:pt x="438" y="306"/>
                </a:lnTo>
                <a:lnTo>
                  <a:pt x="431" y="300"/>
                </a:lnTo>
                <a:lnTo>
                  <a:pt x="425" y="294"/>
                </a:lnTo>
                <a:lnTo>
                  <a:pt x="416" y="289"/>
                </a:lnTo>
                <a:lnTo>
                  <a:pt x="408" y="286"/>
                </a:lnTo>
                <a:lnTo>
                  <a:pt x="398" y="286"/>
                </a:lnTo>
                <a:lnTo>
                  <a:pt x="398" y="286"/>
                </a:lnTo>
                <a:lnTo>
                  <a:pt x="388" y="286"/>
                </a:lnTo>
                <a:lnTo>
                  <a:pt x="380" y="289"/>
                </a:lnTo>
                <a:lnTo>
                  <a:pt x="371" y="294"/>
                </a:lnTo>
                <a:lnTo>
                  <a:pt x="364" y="300"/>
                </a:lnTo>
                <a:lnTo>
                  <a:pt x="358" y="306"/>
                </a:lnTo>
                <a:lnTo>
                  <a:pt x="354" y="315"/>
                </a:lnTo>
                <a:lnTo>
                  <a:pt x="351" y="324"/>
                </a:lnTo>
                <a:lnTo>
                  <a:pt x="350" y="333"/>
                </a:lnTo>
                <a:lnTo>
                  <a:pt x="350" y="333"/>
                </a:lnTo>
                <a:lnTo>
                  <a:pt x="351" y="343"/>
                </a:lnTo>
                <a:lnTo>
                  <a:pt x="354" y="351"/>
                </a:lnTo>
                <a:lnTo>
                  <a:pt x="358" y="360"/>
                </a:lnTo>
                <a:lnTo>
                  <a:pt x="364" y="367"/>
                </a:lnTo>
                <a:lnTo>
                  <a:pt x="371" y="373"/>
                </a:lnTo>
                <a:lnTo>
                  <a:pt x="380" y="377"/>
                </a:lnTo>
                <a:lnTo>
                  <a:pt x="388" y="380"/>
                </a:lnTo>
                <a:lnTo>
                  <a:pt x="398" y="380"/>
                </a:lnTo>
                <a:lnTo>
                  <a:pt x="398" y="380"/>
                </a:lnTo>
                <a:close/>
                <a:moveTo>
                  <a:pt x="207" y="286"/>
                </a:moveTo>
                <a:lnTo>
                  <a:pt x="207" y="286"/>
                </a:lnTo>
                <a:lnTo>
                  <a:pt x="197" y="286"/>
                </a:lnTo>
                <a:lnTo>
                  <a:pt x="189" y="289"/>
                </a:lnTo>
                <a:lnTo>
                  <a:pt x="180" y="294"/>
                </a:lnTo>
                <a:lnTo>
                  <a:pt x="174" y="300"/>
                </a:lnTo>
                <a:lnTo>
                  <a:pt x="167" y="306"/>
                </a:lnTo>
                <a:lnTo>
                  <a:pt x="163" y="315"/>
                </a:lnTo>
                <a:lnTo>
                  <a:pt x="160" y="324"/>
                </a:lnTo>
                <a:lnTo>
                  <a:pt x="160" y="333"/>
                </a:lnTo>
                <a:lnTo>
                  <a:pt x="160" y="333"/>
                </a:lnTo>
                <a:lnTo>
                  <a:pt x="160" y="343"/>
                </a:lnTo>
                <a:lnTo>
                  <a:pt x="163" y="351"/>
                </a:lnTo>
                <a:lnTo>
                  <a:pt x="167" y="360"/>
                </a:lnTo>
                <a:lnTo>
                  <a:pt x="174" y="367"/>
                </a:lnTo>
                <a:lnTo>
                  <a:pt x="180" y="373"/>
                </a:lnTo>
                <a:lnTo>
                  <a:pt x="189" y="377"/>
                </a:lnTo>
                <a:lnTo>
                  <a:pt x="197" y="380"/>
                </a:lnTo>
                <a:lnTo>
                  <a:pt x="207" y="380"/>
                </a:lnTo>
                <a:lnTo>
                  <a:pt x="207" y="380"/>
                </a:lnTo>
                <a:lnTo>
                  <a:pt x="217" y="380"/>
                </a:lnTo>
                <a:lnTo>
                  <a:pt x="225" y="377"/>
                </a:lnTo>
                <a:lnTo>
                  <a:pt x="234" y="373"/>
                </a:lnTo>
                <a:lnTo>
                  <a:pt x="240" y="367"/>
                </a:lnTo>
                <a:lnTo>
                  <a:pt x="247" y="360"/>
                </a:lnTo>
                <a:lnTo>
                  <a:pt x="251" y="351"/>
                </a:lnTo>
                <a:lnTo>
                  <a:pt x="254" y="343"/>
                </a:lnTo>
                <a:lnTo>
                  <a:pt x="254" y="333"/>
                </a:lnTo>
                <a:lnTo>
                  <a:pt x="254" y="333"/>
                </a:lnTo>
                <a:lnTo>
                  <a:pt x="254" y="324"/>
                </a:lnTo>
                <a:lnTo>
                  <a:pt x="251" y="315"/>
                </a:lnTo>
                <a:lnTo>
                  <a:pt x="247" y="306"/>
                </a:lnTo>
                <a:lnTo>
                  <a:pt x="240" y="300"/>
                </a:lnTo>
                <a:lnTo>
                  <a:pt x="234" y="294"/>
                </a:lnTo>
                <a:lnTo>
                  <a:pt x="225" y="289"/>
                </a:lnTo>
                <a:lnTo>
                  <a:pt x="217" y="286"/>
                </a:lnTo>
                <a:lnTo>
                  <a:pt x="207" y="286"/>
                </a:lnTo>
                <a:lnTo>
                  <a:pt x="207" y="286"/>
                </a:lnTo>
                <a:close/>
                <a:moveTo>
                  <a:pt x="589" y="380"/>
                </a:moveTo>
                <a:lnTo>
                  <a:pt x="589" y="380"/>
                </a:lnTo>
                <a:lnTo>
                  <a:pt x="598" y="380"/>
                </a:lnTo>
                <a:lnTo>
                  <a:pt x="607" y="377"/>
                </a:lnTo>
                <a:lnTo>
                  <a:pt x="616" y="373"/>
                </a:lnTo>
                <a:lnTo>
                  <a:pt x="622" y="367"/>
                </a:lnTo>
                <a:lnTo>
                  <a:pt x="629" y="360"/>
                </a:lnTo>
                <a:lnTo>
                  <a:pt x="633" y="351"/>
                </a:lnTo>
                <a:lnTo>
                  <a:pt x="635" y="343"/>
                </a:lnTo>
                <a:lnTo>
                  <a:pt x="636" y="333"/>
                </a:lnTo>
                <a:lnTo>
                  <a:pt x="636" y="333"/>
                </a:lnTo>
                <a:lnTo>
                  <a:pt x="635" y="324"/>
                </a:lnTo>
                <a:lnTo>
                  <a:pt x="633" y="315"/>
                </a:lnTo>
                <a:lnTo>
                  <a:pt x="629" y="306"/>
                </a:lnTo>
                <a:lnTo>
                  <a:pt x="622" y="300"/>
                </a:lnTo>
                <a:lnTo>
                  <a:pt x="616" y="294"/>
                </a:lnTo>
                <a:lnTo>
                  <a:pt x="607" y="289"/>
                </a:lnTo>
                <a:lnTo>
                  <a:pt x="598" y="286"/>
                </a:lnTo>
                <a:lnTo>
                  <a:pt x="589" y="286"/>
                </a:lnTo>
                <a:lnTo>
                  <a:pt x="589" y="286"/>
                </a:lnTo>
                <a:lnTo>
                  <a:pt x="579" y="286"/>
                </a:lnTo>
                <a:lnTo>
                  <a:pt x="570" y="289"/>
                </a:lnTo>
                <a:lnTo>
                  <a:pt x="562" y="294"/>
                </a:lnTo>
                <a:lnTo>
                  <a:pt x="554" y="300"/>
                </a:lnTo>
                <a:lnTo>
                  <a:pt x="549" y="306"/>
                </a:lnTo>
                <a:lnTo>
                  <a:pt x="545" y="315"/>
                </a:lnTo>
                <a:lnTo>
                  <a:pt x="542" y="324"/>
                </a:lnTo>
                <a:lnTo>
                  <a:pt x="541" y="333"/>
                </a:lnTo>
                <a:lnTo>
                  <a:pt x="541" y="333"/>
                </a:lnTo>
                <a:lnTo>
                  <a:pt x="542" y="343"/>
                </a:lnTo>
                <a:lnTo>
                  <a:pt x="545" y="351"/>
                </a:lnTo>
                <a:lnTo>
                  <a:pt x="549" y="360"/>
                </a:lnTo>
                <a:lnTo>
                  <a:pt x="554" y="367"/>
                </a:lnTo>
                <a:lnTo>
                  <a:pt x="562" y="373"/>
                </a:lnTo>
                <a:lnTo>
                  <a:pt x="570" y="377"/>
                </a:lnTo>
                <a:lnTo>
                  <a:pt x="579" y="380"/>
                </a:lnTo>
                <a:lnTo>
                  <a:pt x="589" y="380"/>
                </a:lnTo>
                <a:lnTo>
                  <a:pt x="589" y="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8" name="椭圆 37"/>
          <p:cNvSpPr/>
          <p:nvPr/>
        </p:nvSpPr>
        <p:spPr>
          <a:xfrm>
            <a:off x="1158622" y="3224534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9" name="Rectangle 36"/>
          <p:cNvSpPr/>
          <p:nvPr/>
        </p:nvSpPr>
        <p:spPr bwMode="auto">
          <a:xfrm>
            <a:off x="1932661" y="2908689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0" name="椭圆 37"/>
          <p:cNvSpPr/>
          <p:nvPr/>
        </p:nvSpPr>
        <p:spPr>
          <a:xfrm>
            <a:off x="4767963" y="3224534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1" name="Rectangle 36"/>
          <p:cNvSpPr/>
          <p:nvPr/>
        </p:nvSpPr>
        <p:spPr bwMode="auto">
          <a:xfrm>
            <a:off x="5542002" y="2908689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2" name="椭圆 37"/>
          <p:cNvSpPr/>
          <p:nvPr/>
        </p:nvSpPr>
        <p:spPr>
          <a:xfrm>
            <a:off x="8377304" y="3224534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3" name="Rectangle 36"/>
          <p:cNvSpPr/>
          <p:nvPr/>
        </p:nvSpPr>
        <p:spPr bwMode="auto">
          <a:xfrm>
            <a:off x="9151343" y="2908689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4" name="椭圆 37"/>
          <p:cNvSpPr/>
          <p:nvPr/>
        </p:nvSpPr>
        <p:spPr>
          <a:xfrm>
            <a:off x="1158622" y="5391457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1932661" y="5075612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6" name="椭圆 37"/>
          <p:cNvSpPr/>
          <p:nvPr/>
        </p:nvSpPr>
        <p:spPr>
          <a:xfrm>
            <a:off x="4767963" y="5391457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7" name="Rectangle 36"/>
          <p:cNvSpPr/>
          <p:nvPr/>
        </p:nvSpPr>
        <p:spPr bwMode="auto">
          <a:xfrm>
            <a:off x="5542002" y="5075612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椭圆 37"/>
          <p:cNvSpPr/>
          <p:nvPr/>
        </p:nvSpPr>
        <p:spPr>
          <a:xfrm>
            <a:off x="8377304" y="5391457"/>
            <a:ext cx="2656075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9" name="Rectangle 36"/>
          <p:cNvSpPr/>
          <p:nvPr/>
        </p:nvSpPr>
        <p:spPr bwMode="auto">
          <a:xfrm>
            <a:off x="9151343" y="5075612"/>
            <a:ext cx="11049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720" y="321945"/>
            <a:ext cx="3180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cs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Freeform 45"/>
          <p:cNvSpPr/>
          <p:nvPr/>
        </p:nvSpPr>
        <p:spPr>
          <a:xfrm flipH="1">
            <a:off x="6708647" y="2069589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Freeform 68"/>
          <p:cNvSpPr/>
          <p:nvPr/>
        </p:nvSpPr>
        <p:spPr>
          <a:xfrm>
            <a:off x="2032001" y="2069589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Left-Right Arrow 61"/>
          <p:cNvSpPr/>
          <p:nvPr/>
        </p:nvSpPr>
        <p:spPr>
          <a:xfrm>
            <a:off x="5773581" y="2480489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" name="Freeform 45"/>
          <p:cNvSpPr>
            <a:spLocks noEditPoints="1"/>
          </p:cNvSpPr>
          <p:nvPr/>
        </p:nvSpPr>
        <p:spPr bwMode="auto">
          <a:xfrm>
            <a:off x="2404193" y="2489201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0" name="Rounded Rectangle 67"/>
          <p:cNvSpPr/>
          <p:nvPr/>
        </p:nvSpPr>
        <p:spPr>
          <a:xfrm>
            <a:off x="1166719" y="2069589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01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73321" y="2176047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73321" y="2514601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Rounded Rectangle 67"/>
          <p:cNvSpPr/>
          <p:nvPr/>
        </p:nvSpPr>
        <p:spPr>
          <a:xfrm>
            <a:off x="9948363" y="2069589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02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4" name="Freeform 45"/>
          <p:cNvSpPr>
            <a:spLocks noEditPoints="1"/>
          </p:cNvSpPr>
          <p:nvPr/>
        </p:nvSpPr>
        <p:spPr bwMode="auto">
          <a:xfrm>
            <a:off x="9490767" y="2489201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16587" y="2176047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80536" y="2514601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45"/>
          <p:cNvSpPr/>
          <p:nvPr/>
        </p:nvSpPr>
        <p:spPr>
          <a:xfrm flipH="1">
            <a:off x="6708647" y="3458211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Freeform 68"/>
          <p:cNvSpPr/>
          <p:nvPr/>
        </p:nvSpPr>
        <p:spPr>
          <a:xfrm>
            <a:off x="2032001" y="3458211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Left-Right Arrow 61"/>
          <p:cNvSpPr/>
          <p:nvPr/>
        </p:nvSpPr>
        <p:spPr>
          <a:xfrm>
            <a:off x="5773581" y="3869111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0" name="Freeform 45"/>
          <p:cNvSpPr>
            <a:spLocks noEditPoints="1"/>
          </p:cNvSpPr>
          <p:nvPr/>
        </p:nvSpPr>
        <p:spPr bwMode="auto">
          <a:xfrm>
            <a:off x="2404193" y="3877823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Rounded Rectangle 67"/>
          <p:cNvSpPr/>
          <p:nvPr/>
        </p:nvSpPr>
        <p:spPr>
          <a:xfrm>
            <a:off x="1166719" y="3458211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03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73321" y="3564669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73321" y="3903223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4" name="Rounded Rectangle 67"/>
          <p:cNvSpPr/>
          <p:nvPr/>
        </p:nvSpPr>
        <p:spPr>
          <a:xfrm>
            <a:off x="9948363" y="3458211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04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5" name="Freeform 45"/>
          <p:cNvSpPr>
            <a:spLocks noEditPoints="1"/>
          </p:cNvSpPr>
          <p:nvPr/>
        </p:nvSpPr>
        <p:spPr bwMode="auto">
          <a:xfrm>
            <a:off x="9490767" y="3877823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16587" y="3564669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80536" y="3903223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Freeform 45"/>
          <p:cNvSpPr/>
          <p:nvPr/>
        </p:nvSpPr>
        <p:spPr>
          <a:xfrm flipH="1">
            <a:off x="6708647" y="4846833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9" name="Freeform 68"/>
          <p:cNvSpPr/>
          <p:nvPr/>
        </p:nvSpPr>
        <p:spPr>
          <a:xfrm>
            <a:off x="2032001" y="4846833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  <a:p>
            <a:pPr marL="304800" lvl="1" indent="-304800" defTabSz="130365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0" name="Left-Right Arrow 61"/>
          <p:cNvSpPr/>
          <p:nvPr/>
        </p:nvSpPr>
        <p:spPr>
          <a:xfrm>
            <a:off x="5773581" y="5257733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1" name="Freeform 45"/>
          <p:cNvSpPr>
            <a:spLocks noEditPoints="1"/>
          </p:cNvSpPr>
          <p:nvPr/>
        </p:nvSpPr>
        <p:spPr bwMode="auto">
          <a:xfrm>
            <a:off x="2404193" y="5266445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Rounded Rectangle 67"/>
          <p:cNvSpPr/>
          <p:nvPr/>
        </p:nvSpPr>
        <p:spPr>
          <a:xfrm>
            <a:off x="1166719" y="4846833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05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773321" y="4953291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73321" y="5291845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5" name="Rounded Rectangle 67"/>
          <p:cNvSpPr/>
          <p:nvPr/>
        </p:nvSpPr>
        <p:spPr>
          <a:xfrm>
            <a:off x="9948363" y="4846833"/>
            <a:ext cx="1080000" cy="1080000"/>
          </a:xfrm>
          <a:prstGeom prst="round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06</a:t>
            </a:r>
            <a:endParaRPr lang="en-US" sz="3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9490767" y="5266445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13" tIns="60956" rIns="121913" bIns="60956" numCol="1" anchor="t" anchorCtr="0" compatLnSpc="1"/>
          <a:lstStyle/>
          <a:p>
            <a:pPr>
              <a:lnSpc>
                <a:spcPct val="120000"/>
              </a:lnSpc>
            </a:pPr>
            <a:endParaRPr lang="en-US" sz="760" dirty="0">
              <a:latin typeface="Yeseva One" panose="00000500000000000000" charset="0"/>
              <a:ea typeface="Yeseva One" panose="00000500000000000000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16587" y="4953291"/>
            <a:ext cx="13250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80536" y="5291845"/>
            <a:ext cx="2561146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1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00"/>
                            </p:stCondLst>
                            <p:childTnLst>
                              <p:par>
                                <p:cTn id="4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7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2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95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4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9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4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250"/>
                            </p:stCondLst>
                            <p:childTnLst>
                              <p:par>
                                <p:cTn id="9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700"/>
                            </p:stCondLst>
                            <p:childTnLst>
                              <p:par>
                                <p:cTn id="10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82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7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92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950"/>
                            </p:stCondLst>
                            <p:childTnLst>
                              <p:par>
                                <p:cTn id="13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34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395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445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250"/>
                            </p:stCondLst>
                            <p:childTnLst>
                              <p:par>
                                <p:cTn id="1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8200"/>
                            </p:stCondLst>
                            <p:childTnLst>
                              <p:par>
                                <p:cTn id="1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700"/>
                            </p:stCondLst>
                            <p:childTnLst>
                              <p:par>
                                <p:cTn id="16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9200"/>
                            </p:stCondLst>
                            <p:childTnLst>
                              <p:par>
                                <p:cTn id="1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97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2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1000"/>
                            </p:stCondLst>
                            <p:childTnLst>
                              <p:par>
                                <p:cTn id="1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2"/>
            <a:ext cx="12192000" cy="6858000"/>
          </a:xfrm>
          <a:prstGeom prst="rect">
            <a:avLst/>
          </a:prstGeom>
        </p:spPr>
      </p:pic>
      <p:sp>
        <p:nvSpPr>
          <p:cNvPr id="5" name="5"/>
          <p:cNvSpPr>
            <a:spLocks noChangeArrowheads="1"/>
          </p:cNvSpPr>
          <p:nvPr/>
        </p:nvSpPr>
        <p:spPr bwMode="auto">
          <a:xfrm>
            <a:off x="393950" y="2747027"/>
            <a:ext cx="276987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THANKS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4"/>
          <p:cNvSpPr>
            <a:spLocks noChangeArrowheads="1"/>
          </p:cNvSpPr>
          <p:nvPr/>
        </p:nvSpPr>
        <p:spPr bwMode="auto">
          <a:xfrm>
            <a:off x="412804" y="3645479"/>
            <a:ext cx="641760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Arial" panose="020B0604020202090204" pitchFamily="34" charset="0"/>
                <a:sym typeface="字魂59号-创粗黑" panose="00000500000000000000" pitchFamily="2" charset="-122"/>
              </a:rPr>
              <a:t>DO YOU HAVE ANY QUESTIONS</a:t>
            </a:r>
            <a:endParaRPr lang="zh-CN" altLang="en-US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Arial" panose="020B060402020209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7" name="3"/>
          <p:cNvSpPr>
            <a:spLocks noChangeShapeType="1"/>
          </p:cNvSpPr>
          <p:nvPr/>
        </p:nvSpPr>
        <p:spPr bwMode="auto">
          <a:xfrm>
            <a:off x="412804" y="4172156"/>
            <a:ext cx="3937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1"/>
          <p:cNvSpPr>
            <a:spLocks noChangeArrowheads="1"/>
          </p:cNvSpPr>
          <p:nvPr/>
        </p:nvSpPr>
        <p:spPr bwMode="auto">
          <a:xfrm>
            <a:off x="396066" y="2013548"/>
            <a:ext cx="291265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cs typeface="宋体" pitchFamily="2" charset="-122"/>
                <a:sym typeface="字魂59号-创粗黑" panose="00000500000000000000" pitchFamily="2" charset="-122"/>
              </a:rPr>
              <a:t>YOUR LOGO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cs typeface="宋体" pitchFamily="2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2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149860" y="1850390"/>
            <a:ext cx="248539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01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61415" y="2358991"/>
            <a:ext cx="5001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The Project 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61415" y="3005322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22738" y="1928810"/>
            <a:ext cx="3924300" cy="3917950"/>
            <a:chOff x="4122738" y="1928810"/>
            <a:chExt cx="3924300" cy="3917950"/>
          </a:xfrm>
        </p:grpSpPr>
        <p:sp>
          <p:nvSpPr>
            <p:cNvPr id="7" name="AutoShape 2"/>
            <p:cNvSpPr/>
            <p:nvPr/>
          </p:nvSpPr>
          <p:spPr bwMode="auto">
            <a:xfrm>
              <a:off x="4413250" y="1928810"/>
              <a:ext cx="1601788" cy="1368425"/>
            </a:xfrm>
            <a:custGeom>
              <a:avLst/>
              <a:gdLst>
                <a:gd name="T0" fmla="*/ 211170617 w 21600"/>
                <a:gd name="T1" fmla="*/ 346775367 h 21600"/>
                <a:gd name="T2" fmla="*/ 0 w 21600"/>
                <a:gd name="T3" fmla="*/ 235598565 h 21600"/>
                <a:gd name="T4" fmla="*/ 459604150 w 21600"/>
                <a:gd name="T5" fmla="*/ 0 h 21600"/>
                <a:gd name="T6" fmla="*/ 475133925 w 21600"/>
                <a:gd name="T7" fmla="*/ 211773779 h 21600"/>
                <a:gd name="T8" fmla="*/ 211170617 w 21600"/>
                <a:gd name="T9" fmla="*/ 346775367 h 21600"/>
                <a:gd name="T10" fmla="*/ 211170617 w 21600"/>
                <a:gd name="T11" fmla="*/ 34677536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600" y="21600"/>
                  </a:moveTo>
                  <a:cubicBezTo>
                    <a:pt x="0" y="14675"/>
                    <a:pt x="0" y="14675"/>
                    <a:pt x="0" y="14675"/>
                  </a:cubicBezTo>
                  <a:cubicBezTo>
                    <a:pt x="4518" y="6101"/>
                    <a:pt x="12282" y="577"/>
                    <a:pt x="20894" y="0"/>
                  </a:cubicBezTo>
                  <a:cubicBezTo>
                    <a:pt x="21600" y="13191"/>
                    <a:pt x="21600" y="13191"/>
                    <a:pt x="21600" y="13191"/>
                  </a:cubicBezTo>
                  <a:cubicBezTo>
                    <a:pt x="16518" y="13521"/>
                    <a:pt x="12141" y="16818"/>
                    <a:pt x="9600" y="21600"/>
                  </a:cubicBezTo>
                  <a:close/>
                  <a:moveTo>
                    <a:pt x="9600" y="21600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AutoShape 3"/>
            <p:cNvSpPr/>
            <p:nvPr/>
          </p:nvSpPr>
          <p:spPr bwMode="auto">
            <a:xfrm>
              <a:off x="7081838" y="2981322"/>
              <a:ext cx="965200" cy="1808163"/>
            </a:xfrm>
            <a:custGeom>
              <a:avLst/>
              <a:gdLst>
                <a:gd name="T0" fmla="*/ 0 w 20053"/>
                <a:gd name="T1" fmla="*/ 129499929 h 21600"/>
                <a:gd name="T2" fmla="*/ 143066176 w 20053"/>
                <a:gd name="T3" fmla="*/ 0 h 21600"/>
                <a:gd name="T4" fmla="*/ 143066176 w 20053"/>
                <a:gd name="T5" fmla="*/ 605454005 h 21600"/>
                <a:gd name="T6" fmla="*/ 0 w 20053"/>
                <a:gd name="T7" fmla="*/ 475954076 h 21600"/>
                <a:gd name="T8" fmla="*/ 24180041 w 20053"/>
                <a:gd name="T9" fmla="*/ 302727086 h 21600"/>
                <a:gd name="T10" fmla="*/ 0 w 20053"/>
                <a:gd name="T11" fmla="*/ 129499929 h 21600"/>
                <a:gd name="T12" fmla="*/ 0 w 20053"/>
                <a:gd name="T13" fmla="*/ 12949992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53" h="21600">
                  <a:moveTo>
                    <a:pt x="0" y="4620"/>
                  </a:moveTo>
                  <a:cubicBezTo>
                    <a:pt x="15413" y="0"/>
                    <a:pt x="15413" y="0"/>
                    <a:pt x="15413" y="0"/>
                  </a:cubicBezTo>
                  <a:cubicBezTo>
                    <a:pt x="21600" y="6742"/>
                    <a:pt x="21600" y="14858"/>
                    <a:pt x="15413" y="21600"/>
                  </a:cubicBezTo>
                  <a:cubicBezTo>
                    <a:pt x="0" y="16980"/>
                    <a:pt x="0" y="16980"/>
                    <a:pt x="0" y="16980"/>
                  </a:cubicBezTo>
                  <a:cubicBezTo>
                    <a:pt x="1737" y="15170"/>
                    <a:pt x="2605" y="13047"/>
                    <a:pt x="2605" y="10800"/>
                  </a:cubicBezTo>
                  <a:cubicBezTo>
                    <a:pt x="2605" y="8553"/>
                    <a:pt x="1737" y="6492"/>
                    <a:pt x="0" y="4620"/>
                  </a:cubicBezTo>
                  <a:close/>
                  <a:moveTo>
                    <a:pt x="0" y="4620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AutoShape 4"/>
            <p:cNvSpPr/>
            <p:nvPr/>
          </p:nvSpPr>
          <p:spPr bwMode="auto">
            <a:xfrm>
              <a:off x="6156325" y="4470397"/>
              <a:ext cx="1604963" cy="1370013"/>
            </a:xfrm>
            <a:custGeom>
              <a:avLst/>
              <a:gdLst>
                <a:gd name="T0" fmla="*/ 264410771 w 21600"/>
                <a:gd name="T1" fmla="*/ 0 h 21600"/>
                <a:gd name="T2" fmla="*/ 477491173 w 21600"/>
                <a:gd name="T3" fmla="*/ 111564062 h 21600"/>
                <a:gd name="T4" fmla="*/ 15562749 w 21600"/>
                <a:gd name="T5" fmla="*/ 347983165 h 21600"/>
                <a:gd name="T6" fmla="*/ 0 w 21600"/>
                <a:gd name="T7" fmla="*/ 136808977 h 21600"/>
                <a:gd name="T8" fmla="*/ 264410771 w 21600"/>
                <a:gd name="T9" fmla="*/ 0 h 21600"/>
                <a:gd name="T10" fmla="*/ 264410771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961" y="0"/>
                  </a:moveTo>
                  <a:cubicBezTo>
                    <a:pt x="21600" y="6925"/>
                    <a:pt x="21600" y="6925"/>
                    <a:pt x="21600" y="6925"/>
                  </a:cubicBezTo>
                  <a:cubicBezTo>
                    <a:pt x="17097" y="15499"/>
                    <a:pt x="9287" y="21023"/>
                    <a:pt x="704" y="21600"/>
                  </a:cubicBezTo>
                  <a:cubicBezTo>
                    <a:pt x="0" y="8492"/>
                    <a:pt x="0" y="8492"/>
                    <a:pt x="0" y="8492"/>
                  </a:cubicBezTo>
                  <a:cubicBezTo>
                    <a:pt x="5066" y="8079"/>
                    <a:pt x="9498" y="4782"/>
                    <a:pt x="11961" y="0"/>
                  </a:cubicBezTo>
                  <a:close/>
                  <a:moveTo>
                    <a:pt x="11961" y="0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AutoShape 5"/>
            <p:cNvSpPr/>
            <p:nvPr/>
          </p:nvSpPr>
          <p:spPr bwMode="auto">
            <a:xfrm>
              <a:off x="6650038" y="4932360"/>
              <a:ext cx="474662" cy="501650"/>
            </a:xfrm>
            <a:custGeom>
              <a:avLst/>
              <a:gdLst>
                <a:gd name="T0" fmla="*/ 27662239 w 21104"/>
                <a:gd name="T1" fmla="*/ 32097254 h 21600"/>
                <a:gd name="T2" fmla="*/ 42842497 w 21104"/>
                <a:gd name="T3" fmla="*/ 9070780 h 21600"/>
                <a:gd name="T4" fmla="*/ 42842497 w 21104"/>
                <a:gd name="T5" fmla="*/ 7326324 h 21600"/>
                <a:gd name="T6" fmla="*/ 39468210 w 21104"/>
                <a:gd name="T7" fmla="*/ 3488912 h 21600"/>
                <a:gd name="T8" fmla="*/ 37444052 w 21104"/>
                <a:gd name="T9" fmla="*/ 3488912 h 21600"/>
                <a:gd name="T10" fmla="*/ 35756887 w 21104"/>
                <a:gd name="T11" fmla="*/ 5233414 h 21600"/>
                <a:gd name="T12" fmla="*/ 33734757 w 21104"/>
                <a:gd name="T13" fmla="*/ 5581868 h 21600"/>
                <a:gd name="T14" fmla="*/ 34071793 w 21104"/>
                <a:gd name="T15" fmla="*/ 0 h 21600"/>
                <a:gd name="T16" fmla="*/ 9107740 w 21104"/>
                <a:gd name="T17" fmla="*/ 0 h 21600"/>
                <a:gd name="T18" fmla="*/ 9107740 w 21104"/>
                <a:gd name="T19" fmla="*/ 5581868 h 21600"/>
                <a:gd name="T20" fmla="*/ 7422602 w 21104"/>
                <a:gd name="T21" fmla="*/ 5233414 h 21600"/>
                <a:gd name="T22" fmla="*/ 5735481 w 21104"/>
                <a:gd name="T23" fmla="*/ 3488912 h 21600"/>
                <a:gd name="T24" fmla="*/ 3711323 w 21104"/>
                <a:gd name="T25" fmla="*/ 3488912 h 21600"/>
                <a:gd name="T26" fmla="*/ 0 w 21104"/>
                <a:gd name="T27" fmla="*/ 7326324 h 21600"/>
                <a:gd name="T28" fmla="*/ 0 w 21104"/>
                <a:gd name="T29" fmla="*/ 9070780 h 21600"/>
                <a:gd name="T30" fmla="*/ 15517249 w 21104"/>
                <a:gd name="T31" fmla="*/ 32097254 h 21600"/>
                <a:gd name="T32" fmla="*/ 19565609 w 21104"/>
                <a:gd name="T33" fmla="*/ 33841756 h 21600"/>
                <a:gd name="T34" fmla="*/ 19565609 w 21104"/>
                <a:gd name="T35" fmla="*/ 35934666 h 21600"/>
                <a:gd name="T36" fmla="*/ 17878443 w 21104"/>
                <a:gd name="T37" fmla="*/ 36631574 h 21600"/>
                <a:gd name="T38" fmla="*/ 19565609 w 21104"/>
                <a:gd name="T39" fmla="*/ 37679122 h 21600"/>
                <a:gd name="T40" fmla="*/ 19565609 w 21104"/>
                <a:gd name="T41" fmla="*/ 39772032 h 21600"/>
                <a:gd name="T42" fmla="*/ 18215480 w 21104"/>
                <a:gd name="T43" fmla="*/ 41516488 h 21600"/>
                <a:gd name="T44" fmla="*/ 16193350 w 21104"/>
                <a:gd name="T45" fmla="*/ 43260990 h 21600"/>
                <a:gd name="T46" fmla="*/ 14506184 w 21104"/>
                <a:gd name="T47" fmla="*/ 45005446 h 21600"/>
                <a:gd name="T48" fmla="*/ 16193350 w 21104"/>
                <a:gd name="T49" fmla="*/ 46749902 h 21600"/>
                <a:gd name="T50" fmla="*/ 26649147 w 21104"/>
                <a:gd name="T51" fmla="*/ 46749902 h 21600"/>
                <a:gd name="T52" fmla="*/ 28673304 w 21104"/>
                <a:gd name="T53" fmla="*/ 45005446 h 21600"/>
                <a:gd name="T54" fmla="*/ 26649147 w 21104"/>
                <a:gd name="T55" fmla="*/ 43260990 h 21600"/>
                <a:gd name="T56" fmla="*/ 24964053 w 21104"/>
                <a:gd name="T57" fmla="*/ 41168034 h 21600"/>
                <a:gd name="T58" fmla="*/ 23276887 w 21104"/>
                <a:gd name="T59" fmla="*/ 39772032 h 21600"/>
                <a:gd name="T60" fmla="*/ 23276887 w 21104"/>
                <a:gd name="T61" fmla="*/ 37679122 h 21600"/>
                <a:gd name="T62" fmla="*/ 24964053 w 21104"/>
                <a:gd name="T63" fmla="*/ 36631574 h 21600"/>
                <a:gd name="T64" fmla="*/ 23276887 w 21104"/>
                <a:gd name="T65" fmla="*/ 35934666 h 21600"/>
                <a:gd name="T66" fmla="*/ 23276887 w 21104"/>
                <a:gd name="T67" fmla="*/ 33841756 h 21600"/>
                <a:gd name="T68" fmla="*/ 27662239 w 21104"/>
                <a:gd name="T69" fmla="*/ 32097254 h 21600"/>
                <a:gd name="T70" fmla="*/ 34071793 w 21104"/>
                <a:gd name="T71" fmla="*/ 7326324 h 21600"/>
                <a:gd name="T72" fmla="*/ 35756887 w 21104"/>
                <a:gd name="T73" fmla="*/ 7326324 h 21600"/>
                <a:gd name="T74" fmla="*/ 37781044 w 21104"/>
                <a:gd name="T75" fmla="*/ 5581868 h 21600"/>
                <a:gd name="T76" fmla="*/ 39468210 w 21104"/>
                <a:gd name="T77" fmla="*/ 7326324 h 21600"/>
                <a:gd name="T78" fmla="*/ 39468210 w 21104"/>
                <a:gd name="T79" fmla="*/ 9070780 h 21600"/>
                <a:gd name="T80" fmla="*/ 30360470 w 21104"/>
                <a:gd name="T81" fmla="*/ 24770976 h 21600"/>
                <a:gd name="T82" fmla="*/ 34071793 w 21104"/>
                <a:gd name="T83" fmla="*/ 7326324 h 21600"/>
                <a:gd name="T84" fmla="*/ 12144990 w 21104"/>
                <a:gd name="T85" fmla="*/ 25119430 h 21600"/>
                <a:gd name="T86" fmla="*/ 3037250 w 21104"/>
                <a:gd name="T87" fmla="*/ 9419234 h 21600"/>
                <a:gd name="T88" fmla="*/ 3037250 w 21104"/>
                <a:gd name="T89" fmla="*/ 7674778 h 21600"/>
                <a:gd name="T90" fmla="*/ 4722388 w 21104"/>
                <a:gd name="T91" fmla="*/ 5581868 h 21600"/>
                <a:gd name="T92" fmla="*/ 6746546 w 21104"/>
                <a:gd name="T93" fmla="*/ 7674778 h 21600"/>
                <a:gd name="T94" fmla="*/ 8433712 w 21104"/>
                <a:gd name="T95" fmla="*/ 7674778 h 21600"/>
                <a:gd name="T96" fmla="*/ 12144990 w 21104"/>
                <a:gd name="T97" fmla="*/ 25119430 h 21600"/>
                <a:gd name="T98" fmla="*/ 12144990 w 21104"/>
                <a:gd name="T99" fmla="*/ 2511943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104" h="21600">
                  <a:moveTo>
                    <a:pt x="13625" y="14830"/>
                  </a:moveTo>
                  <a:cubicBezTo>
                    <a:pt x="21434" y="10155"/>
                    <a:pt x="21102" y="4191"/>
                    <a:pt x="21102" y="4191"/>
                  </a:cubicBezTo>
                  <a:cubicBezTo>
                    <a:pt x="21102" y="3385"/>
                    <a:pt x="21102" y="3385"/>
                    <a:pt x="21102" y="3385"/>
                  </a:cubicBezTo>
                  <a:cubicBezTo>
                    <a:pt x="21102" y="3385"/>
                    <a:pt x="21102" y="1612"/>
                    <a:pt x="19440" y="1612"/>
                  </a:cubicBezTo>
                  <a:cubicBezTo>
                    <a:pt x="18942" y="1612"/>
                    <a:pt x="18443" y="1612"/>
                    <a:pt x="18443" y="1612"/>
                  </a:cubicBezTo>
                  <a:cubicBezTo>
                    <a:pt x="17612" y="1612"/>
                    <a:pt x="17612" y="2418"/>
                    <a:pt x="17612" y="2418"/>
                  </a:cubicBezTo>
                  <a:cubicBezTo>
                    <a:pt x="17612" y="2418"/>
                    <a:pt x="17280" y="2579"/>
                    <a:pt x="16616" y="2579"/>
                  </a:cubicBezTo>
                  <a:cubicBezTo>
                    <a:pt x="16616" y="1934"/>
                    <a:pt x="16782" y="0"/>
                    <a:pt x="16782" y="0"/>
                  </a:cubicBezTo>
                  <a:cubicBezTo>
                    <a:pt x="9139" y="967"/>
                    <a:pt x="4486" y="0"/>
                    <a:pt x="4486" y="0"/>
                  </a:cubicBezTo>
                  <a:cubicBezTo>
                    <a:pt x="4486" y="2579"/>
                    <a:pt x="4486" y="2579"/>
                    <a:pt x="4486" y="2579"/>
                  </a:cubicBezTo>
                  <a:cubicBezTo>
                    <a:pt x="3822" y="2579"/>
                    <a:pt x="3656" y="2418"/>
                    <a:pt x="3656" y="2418"/>
                  </a:cubicBezTo>
                  <a:cubicBezTo>
                    <a:pt x="3656" y="2418"/>
                    <a:pt x="3489" y="1612"/>
                    <a:pt x="2825" y="1612"/>
                  </a:cubicBezTo>
                  <a:cubicBezTo>
                    <a:pt x="2825" y="1612"/>
                    <a:pt x="2326" y="1612"/>
                    <a:pt x="1828" y="1612"/>
                  </a:cubicBezTo>
                  <a:cubicBezTo>
                    <a:pt x="166" y="1612"/>
                    <a:pt x="0" y="3385"/>
                    <a:pt x="0" y="3385"/>
                  </a:cubicBezTo>
                  <a:cubicBezTo>
                    <a:pt x="0" y="4191"/>
                    <a:pt x="0" y="4191"/>
                    <a:pt x="0" y="4191"/>
                  </a:cubicBezTo>
                  <a:cubicBezTo>
                    <a:pt x="0" y="4191"/>
                    <a:pt x="-166" y="10155"/>
                    <a:pt x="7643" y="14830"/>
                  </a:cubicBezTo>
                  <a:cubicBezTo>
                    <a:pt x="7643" y="14830"/>
                    <a:pt x="8474" y="15636"/>
                    <a:pt x="9637" y="15636"/>
                  </a:cubicBezTo>
                  <a:cubicBezTo>
                    <a:pt x="9637" y="16603"/>
                    <a:pt x="9637" y="16603"/>
                    <a:pt x="9637" y="16603"/>
                  </a:cubicBezTo>
                  <a:cubicBezTo>
                    <a:pt x="9637" y="16603"/>
                    <a:pt x="8806" y="16442"/>
                    <a:pt x="8806" y="16925"/>
                  </a:cubicBezTo>
                  <a:cubicBezTo>
                    <a:pt x="8806" y="17570"/>
                    <a:pt x="9637" y="17409"/>
                    <a:pt x="9637" y="17409"/>
                  </a:cubicBezTo>
                  <a:cubicBezTo>
                    <a:pt x="9637" y="18376"/>
                    <a:pt x="9637" y="18376"/>
                    <a:pt x="9637" y="18376"/>
                  </a:cubicBezTo>
                  <a:cubicBezTo>
                    <a:pt x="9637" y="18376"/>
                    <a:pt x="9471" y="19182"/>
                    <a:pt x="8972" y="19182"/>
                  </a:cubicBezTo>
                  <a:cubicBezTo>
                    <a:pt x="8972" y="19988"/>
                    <a:pt x="7976" y="19988"/>
                    <a:pt x="7976" y="19988"/>
                  </a:cubicBezTo>
                  <a:cubicBezTo>
                    <a:pt x="7976" y="19988"/>
                    <a:pt x="7145" y="20149"/>
                    <a:pt x="7145" y="20794"/>
                  </a:cubicBezTo>
                  <a:cubicBezTo>
                    <a:pt x="7145" y="20794"/>
                    <a:pt x="6979" y="21600"/>
                    <a:pt x="7976" y="21600"/>
                  </a:cubicBezTo>
                  <a:cubicBezTo>
                    <a:pt x="9305" y="21600"/>
                    <a:pt x="13126" y="21600"/>
                    <a:pt x="13126" y="21600"/>
                  </a:cubicBezTo>
                  <a:cubicBezTo>
                    <a:pt x="13957" y="21600"/>
                    <a:pt x="14123" y="20794"/>
                    <a:pt x="14123" y="20794"/>
                  </a:cubicBezTo>
                  <a:cubicBezTo>
                    <a:pt x="14123" y="20794"/>
                    <a:pt x="14123" y="19988"/>
                    <a:pt x="13126" y="19988"/>
                  </a:cubicBezTo>
                  <a:cubicBezTo>
                    <a:pt x="12296" y="19988"/>
                    <a:pt x="12296" y="19021"/>
                    <a:pt x="12296" y="19021"/>
                  </a:cubicBezTo>
                  <a:cubicBezTo>
                    <a:pt x="12296" y="19021"/>
                    <a:pt x="11465" y="19182"/>
                    <a:pt x="11465" y="18376"/>
                  </a:cubicBezTo>
                  <a:cubicBezTo>
                    <a:pt x="11465" y="17409"/>
                    <a:pt x="11465" y="17409"/>
                    <a:pt x="11465" y="17409"/>
                  </a:cubicBezTo>
                  <a:cubicBezTo>
                    <a:pt x="11465" y="17409"/>
                    <a:pt x="12296" y="17570"/>
                    <a:pt x="12296" y="16925"/>
                  </a:cubicBezTo>
                  <a:cubicBezTo>
                    <a:pt x="12296" y="16442"/>
                    <a:pt x="11465" y="16603"/>
                    <a:pt x="11465" y="16603"/>
                  </a:cubicBezTo>
                  <a:cubicBezTo>
                    <a:pt x="11465" y="15636"/>
                    <a:pt x="11465" y="15636"/>
                    <a:pt x="11465" y="15636"/>
                  </a:cubicBezTo>
                  <a:cubicBezTo>
                    <a:pt x="12296" y="15636"/>
                    <a:pt x="12960" y="15313"/>
                    <a:pt x="13625" y="14830"/>
                  </a:cubicBezTo>
                  <a:close/>
                  <a:moveTo>
                    <a:pt x="16782" y="3385"/>
                  </a:moveTo>
                  <a:cubicBezTo>
                    <a:pt x="16948" y="3385"/>
                    <a:pt x="17612" y="3385"/>
                    <a:pt x="17612" y="3385"/>
                  </a:cubicBezTo>
                  <a:cubicBezTo>
                    <a:pt x="18443" y="3385"/>
                    <a:pt x="18609" y="2579"/>
                    <a:pt x="18609" y="2579"/>
                  </a:cubicBezTo>
                  <a:cubicBezTo>
                    <a:pt x="19440" y="2579"/>
                    <a:pt x="19440" y="3385"/>
                    <a:pt x="19440" y="3385"/>
                  </a:cubicBezTo>
                  <a:cubicBezTo>
                    <a:pt x="19440" y="4191"/>
                    <a:pt x="19440" y="4191"/>
                    <a:pt x="19440" y="4191"/>
                  </a:cubicBezTo>
                  <a:cubicBezTo>
                    <a:pt x="19440" y="4191"/>
                    <a:pt x="19108" y="7576"/>
                    <a:pt x="14954" y="11445"/>
                  </a:cubicBezTo>
                  <a:cubicBezTo>
                    <a:pt x="15951" y="9833"/>
                    <a:pt x="16782" y="6125"/>
                    <a:pt x="16782" y="3385"/>
                  </a:cubicBezTo>
                  <a:close/>
                  <a:moveTo>
                    <a:pt x="5982" y="11606"/>
                  </a:moveTo>
                  <a:cubicBezTo>
                    <a:pt x="1662" y="7737"/>
                    <a:pt x="1496" y="4352"/>
                    <a:pt x="1496" y="4352"/>
                  </a:cubicBezTo>
                  <a:cubicBezTo>
                    <a:pt x="1496" y="3546"/>
                    <a:pt x="1496" y="3546"/>
                    <a:pt x="1496" y="3546"/>
                  </a:cubicBezTo>
                  <a:cubicBezTo>
                    <a:pt x="1496" y="3546"/>
                    <a:pt x="1496" y="2579"/>
                    <a:pt x="2326" y="2579"/>
                  </a:cubicBezTo>
                  <a:cubicBezTo>
                    <a:pt x="2326" y="2579"/>
                    <a:pt x="2326" y="3546"/>
                    <a:pt x="3323" y="3546"/>
                  </a:cubicBezTo>
                  <a:cubicBezTo>
                    <a:pt x="3323" y="3546"/>
                    <a:pt x="3988" y="3546"/>
                    <a:pt x="4154" y="3546"/>
                  </a:cubicBezTo>
                  <a:cubicBezTo>
                    <a:pt x="4154" y="6287"/>
                    <a:pt x="4985" y="9994"/>
                    <a:pt x="5982" y="11606"/>
                  </a:cubicBezTo>
                  <a:close/>
                  <a:moveTo>
                    <a:pt x="5982" y="1160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AutoShape 6"/>
            <p:cNvSpPr/>
            <p:nvPr/>
          </p:nvSpPr>
          <p:spPr bwMode="auto">
            <a:xfrm>
              <a:off x="6145213" y="1928810"/>
              <a:ext cx="1604962" cy="1360487"/>
            </a:xfrm>
            <a:custGeom>
              <a:avLst/>
              <a:gdLst>
                <a:gd name="T0" fmla="*/ 0 w 21600"/>
                <a:gd name="T1" fmla="*/ 210680934 h 21600"/>
                <a:gd name="T2" fmla="*/ 12445650 w 21600"/>
                <a:gd name="T3" fmla="*/ 0 h 21600"/>
                <a:gd name="T4" fmla="*/ 477491173 w 21600"/>
                <a:gd name="T5" fmla="*/ 230430238 h 21600"/>
                <a:gd name="T6" fmla="*/ 265958095 w 21600"/>
                <a:gd name="T7" fmla="*/ 342364403 h 21600"/>
                <a:gd name="T8" fmla="*/ 0 w 21600"/>
                <a:gd name="T9" fmla="*/ 210680934 h 21600"/>
                <a:gd name="T10" fmla="*/ 0 w 21600"/>
                <a:gd name="T11" fmla="*/ 21068093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3292"/>
                  </a:moveTo>
                  <a:cubicBezTo>
                    <a:pt x="563" y="0"/>
                    <a:pt x="563" y="0"/>
                    <a:pt x="563" y="0"/>
                  </a:cubicBezTo>
                  <a:cubicBezTo>
                    <a:pt x="9217" y="498"/>
                    <a:pt x="17027" y="5982"/>
                    <a:pt x="21600" y="14538"/>
                  </a:cubicBezTo>
                  <a:cubicBezTo>
                    <a:pt x="12031" y="21600"/>
                    <a:pt x="12031" y="21600"/>
                    <a:pt x="12031" y="21600"/>
                  </a:cubicBezTo>
                  <a:cubicBezTo>
                    <a:pt x="9498" y="16865"/>
                    <a:pt x="5066" y="13625"/>
                    <a:pt x="0" y="13292"/>
                  </a:cubicBezTo>
                  <a:close/>
                  <a:moveTo>
                    <a:pt x="0" y="13292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AutoShape 7"/>
            <p:cNvSpPr/>
            <p:nvPr/>
          </p:nvSpPr>
          <p:spPr bwMode="auto">
            <a:xfrm>
              <a:off x="4451350" y="4502147"/>
              <a:ext cx="1604963" cy="1344613"/>
            </a:xfrm>
            <a:custGeom>
              <a:avLst/>
              <a:gdLst>
                <a:gd name="T0" fmla="*/ 477491173 w 21600"/>
                <a:gd name="T1" fmla="*/ 126525095 h 21600"/>
                <a:gd name="T2" fmla="*/ 469709798 w 21600"/>
                <a:gd name="T3" fmla="*/ 335206908 h 21600"/>
                <a:gd name="T4" fmla="*/ 0 w 21600"/>
                <a:gd name="T5" fmla="*/ 116080882 h 21600"/>
                <a:gd name="T6" fmla="*/ 206868653 w 21600"/>
                <a:gd name="T7" fmla="*/ 0 h 21600"/>
                <a:gd name="T8" fmla="*/ 477491173 w 21600"/>
                <a:gd name="T9" fmla="*/ 126525095 h 21600"/>
                <a:gd name="T10" fmla="*/ 477491173 w 21600"/>
                <a:gd name="T11" fmla="*/ 12652509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8153"/>
                  </a:moveTo>
                  <a:cubicBezTo>
                    <a:pt x="21248" y="21600"/>
                    <a:pt x="21248" y="21600"/>
                    <a:pt x="21248" y="21600"/>
                  </a:cubicBezTo>
                  <a:cubicBezTo>
                    <a:pt x="12664" y="21348"/>
                    <a:pt x="4714" y="16053"/>
                    <a:pt x="0" y="7480"/>
                  </a:cubicBezTo>
                  <a:cubicBezTo>
                    <a:pt x="9358" y="0"/>
                    <a:pt x="9358" y="0"/>
                    <a:pt x="9358" y="0"/>
                  </a:cubicBezTo>
                  <a:cubicBezTo>
                    <a:pt x="12031" y="4791"/>
                    <a:pt x="16464" y="7984"/>
                    <a:pt x="21600" y="8153"/>
                  </a:cubicBezTo>
                  <a:close/>
                  <a:moveTo>
                    <a:pt x="21600" y="8153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AutoShape 8"/>
            <p:cNvSpPr/>
            <p:nvPr/>
          </p:nvSpPr>
          <p:spPr bwMode="auto">
            <a:xfrm>
              <a:off x="5065713" y="2351085"/>
              <a:ext cx="434975" cy="431800"/>
            </a:xfrm>
            <a:custGeom>
              <a:avLst/>
              <a:gdLst>
                <a:gd name="T0" fmla="*/ 0 w 21600"/>
                <a:gd name="T1" fmla="*/ 17264004 h 21600"/>
                <a:gd name="T2" fmla="*/ 35037639 w 21600"/>
                <a:gd name="T3" fmla="*/ 17264004 h 21600"/>
                <a:gd name="T4" fmla="*/ 24234350 w 21600"/>
                <a:gd name="T5" fmla="*/ 6905601 h 21600"/>
                <a:gd name="T6" fmla="*/ 25110301 w 21600"/>
                <a:gd name="T7" fmla="*/ 4028254 h 21600"/>
                <a:gd name="T8" fmla="*/ 25110301 w 21600"/>
                <a:gd name="T9" fmla="*/ 8056548 h 21600"/>
                <a:gd name="T10" fmla="*/ 13723058 w 21600"/>
                <a:gd name="T11" fmla="*/ 22155458 h 21600"/>
                <a:gd name="T12" fmla="*/ 11971197 w 21600"/>
                <a:gd name="T13" fmla="*/ 25320552 h 21600"/>
                <a:gd name="T14" fmla="*/ 11095246 w 21600"/>
                <a:gd name="T15" fmla="*/ 27334659 h 21600"/>
                <a:gd name="T16" fmla="*/ 10803289 w 21600"/>
                <a:gd name="T17" fmla="*/ 31650660 h 21600"/>
                <a:gd name="T18" fmla="*/ 9051387 w 21600"/>
                <a:gd name="T19" fmla="*/ 28485606 h 21600"/>
                <a:gd name="T20" fmla="*/ 7591482 w 21600"/>
                <a:gd name="T21" fmla="*/ 25608259 h 21600"/>
                <a:gd name="T22" fmla="*/ 4963669 w 21600"/>
                <a:gd name="T23" fmla="*/ 23594152 h 21600"/>
                <a:gd name="T24" fmla="*/ 4671672 w 21600"/>
                <a:gd name="T25" fmla="*/ 19565858 h 21600"/>
                <a:gd name="T26" fmla="*/ 4379715 w 21600"/>
                <a:gd name="T27" fmla="*/ 17264004 h 21600"/>
                <a:gd name="T28" fmla="*/ 2919810 w 21600"/>
                <a:gd name="T29" fmla="*/ 15537603 h 21600"/>
                <a:gd name="T30" fmla="*/ 2919810 w 21600"/>
                <a:gd name="T31" fmla="*/ 12948003 h 21600"/>
                <a:gd name="T32" fmla="*/ 11095246 w 21600"/>
                <a:gd name="T33" fmla="*/ 5754655 h 21600"/>
                <a:gd name="T34" fmla="*/ 9051387 w 21600"/>
                <a:gd name="T35" fmla="*/ 5754655 h 21600"/>
                <a:gd name="T36" fmla="*/ 8175436 w 21600"/>
                <a:gd name="T37" fmla="*/ 7481055 h 21600"/>
                <a:gd name="T38" fmla="*/ 9343384 w 21600"/>
                <a:gd name="T39" fmla="*/ 8056548 h 21600"/>
                <a:gd name="T40" fmla="*/ 9051387 w 21600"/>
                <a:gd name="T41" fmla="*/ 6905601 h 21600"/>
                <a:gd name="T42" fmla="*/ 13723058 w 21600"/>
                <a:gd name="T43" fmla="*/ 8632002 h 21600"/>
                <a:gd name="T44" fmla="*/ 11971197 w 21600"/>
                <a:gd name="T45" fmla="*/ 9782949 h 21600"/>
                <a:gd name="T46" fmla="*/ 10803289 w 21600"/>
                <a:gd name="T47" fmla="*/ 10358402 h 21600"/>
                <a:gd name="T48" fmla="*/ 11095246 w 21600"/>
                <a:gd name="T49" fmla="*/ 12372549 h 21600"/>
                <a:gd name="T50" fmla="*/ 9635341 w 21600"/>
                <a:gd name="T51" fmla="*/ 14098950 h 21600"/>
                <a:gd name="T52" fmla="*/ 8467433 w 21600"/>
                <a:gd name="T53" fmla="*/ 14674403 h 21600"/>
                <a:gd name="T54" fmla="*/ 6131577 w 21600"/>
                <a:gd name="T55" fmla="*/ 14098950 h 21600"/>
                <a:gd name="T56" fmla="*/ 4379715 w 21600"/>
                <a:gd name="T57" fmla="*/ 15537603 h 21600"/>
                <a:gd name="T58" fmla="*/ 4671672 w 21600"/>
                <a:gd name="T59" fmla="*/ 16688550 h 21600"/>
                <a:gd name="T60" fmla="*/ 7883479 w 21600"/>
                <a:gd name="T61" fmla="*/ 17839457 h 21600"/>
                <a:gd name="T62" fmla="*/ 11971197 w 21600"/>
                <a:gd name="T63" fmla="*/ 18990404 h 21600"/>
                <a:gd name="T64" fmla="*/ 13723058 w 21600"/>
                <a:gd name="T65" fmla="*/ 22155458 h 21600"/>
                <a:gd name="T66" fmla="*/ 16058915 w 21600"/>
                <a:gd name="T67" fmla="*/ 6042401 h 21600"/>
                <a:gd name="T68" fmla="*/ 12847148 w 21600"/>
                <a:gd name="T69" fmla="*/ 4316001 h 21600"/>
                <a:gd name="T70" fmla="*/ 18394771 w 21600"/>
                <a:gd name="T71" fmla="*/ 2877347 h 21600"/>
                <a:gd name="T72" fmla="*/ 31241878 w 21600"/>
                <a:gd name="T73" fmla="*/ 17839457 h 21600"/>
                <a:gd name="T74" fmla="*/ 26862203 w 21600"/>
                <a:gd name="T75" fmla="*/ 29348806 h 21600"/>
                <a:gd name="T76" fmla="*/ 26570206 w 21600"/>
                <a:gd name="T77" fmla="*/ 26471459 h 21600"/>
                <a:gd name="T78" fmla="*/ 24526347 w 21600"/>
                <a:gd name="T79" fmla="*/ 23306405 h 21600"/>
                <a:gd name="T80" fmla="*/ 19270722 w 21600"/>
                <a:gd name="T81" fmla="*/ 19278151 h 21600"/>
                <a:gd name="T82" fmla="*/ 28322108 w 21600"/>
                <a:gd name="T83" fmla="*/ 16113057 h 21600"/>
                <a:gd name="T84" fmla="*/ 30657924 w 21600"/>
                <a:gd name="T85" fmla="*/ 14098950 h 21600"/>
                <a:gd name="T86" fmla="*/ 27154160 w 21600"/>
                <a:gd name="T87" fmla="*/ 11221602 h 21600"/>
                <a:gd name="T88" fmla="*/ 26570206 w 21600"/>
                <a:gd name="T89" fmla="*/ 14962150 h 21600"/>
                <a:gd name="T90" fmla="*/ 23066442 w 21600"/>
                <a:gd name="T91" fmla="*/ 14098950 h 21600"/>
                <a:gd name="T92" fmla="*/ 21314581 w 21600"/>
                <a:gd name="T93" fmla="*/ 12660256 h 21600"/>
                <a:gd name="T94" fmla="*/ 22190491 w 21600"/>
                <a:gd name="T95" fmla="*/ 10070656 h 21600"/>
                <a:gd name="T96" fmla="*/ 26278249 w 21600"/>
                <a:gd name="T97" fmla="*/ 10358402 h 21600"/>
                <a:gd name="T98" fmla="*/ 29198019 w 21600"/>
                <a:gd name="T99" fmla="*/ 10358402 h 21600"/>
                <a:gd name="T100" fmla="*/ 30657924 w 21600"/>
                <a:gd name="T101" fmla="*/ 9207455 h 21600"/>
                <a:gd name="T102" fmla="*/ 32117829 w 21600"/>
                <a:gd name="T103" fmla="*/ 16400804 h 21600"/>
                <a:gd name="T104" fmla="*/ 31241878 w 21600"/>
                <a:gd name="T105" fmla="*/ 17839457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4940" y="4320"/>
                  </a:moveTo>
                  <a:cubicBezTo>
                    <a:pt x="15660" y="3780"/>
                    <a:pt x="15660" y="3780"/>
                    <a:pt x="15660" y="3780"/>
                  </a:cubicBezTo>
                  <a:cubicBezTo>
                    <a:pt x="15660" y="3780"/>
                    <a:pt x="15300" y="3060"/>
                    <a:pt x="15480" y="2520"/>
                  </a:cubicBezTo>
                  <a:cubicBezTo>
                    <a:pt x="15660" y="2520"/>
                    <a:pt x="16380" y="2880"/>
                    <a:pt x="16920" y="3600"/>
                  </a:cubicBezTo>
                  <a:cubicBezTo>
                    <a:pt x="16560" y="5220"/>
                    <a:pt x="15480" y="5040"/>
                    <a:pt x="15480" y="5040"/>
                  </a:cubicBezTo>
                  <a:cubicBezTo>
                    <a:pt x="15480" y="5040"/>
                    <a:pt x="14760" y="5040"/>
                    <a:pt x="14940" y="4320"/>
                  </a:cubicBezTo>
                  <a:close/>
                  <a:moveTo>
                    <a:pt x="8460" y="13860"/>
                  </a:moveTo>
                  <a:cubicBezTo>
                    <a:pt x="8280" y="14040"/>
                    <a:pt x="8100" y="14580"/>
                    <a:pt x="7920" y="15120"/>
                  </a:cubicBezTo>
                  <a:cubicBezTo>
                    <a:pt x="7740" y="15480"/>
                    <a:pt x="7560" y="15660"/>
                    <a:pt x="7380" y="15840"/>
                  </a:cubicBezTo>
                  <a:cubicBezTo>
                    <a:pt x="7020" y="16020"/>
                    <a:pt x="7020" y="16380"/>
                    <a:pt x="7020" y="16380"/>
                  </a:cubicBezTo>
                  <a:cubicBezTo>
                    <a:pt x="6840" y="17100"/>
                    <a:pt x="6840" y="17100"/>
                    <a:pt x="6840" y="17100"/>
                  </a:cubicBezTo>
                  <a:cubicBezTo>
                    <a:pt x="6840" y="17100"/>
                    <a:pt x="7020" y="17820"/>
                    <a:pt x="7200" y="18000"/>
                  </a:cubicBezTo>
                  <a:cubicBezTo>
                    <a:pt x="7200" y="18360"/>
                    <a:pt x="6660" y="19800"/>
                    <a:pt x="6660" y="19800"/>
                  </a:cubicBezTo>
                  <a:cubicBezTo>
                    <a:pt x="6120" y="19620"/>
                    <a:pt x="5940" y="19080"/>
                    <a:pt x="5760" y="18720"/>
                  </a:cubicBezTo>
                  <a:cubicBezTo>
                    <a:pt x="5760" y="18360"/>
                    <a:pt x="5400" y="18180"/>
                    <a:pt x="5580" y="17820"/>
                  </a:cubicBezTo>
                  <a:cubicBezTo>
                    <a:pt x="5580" y="17280"/>
                    <a:pt x="5220" y="17100"/>
                    <a:pt x="5040" y="16920"/>
                  </a:cubicBezTo>
                  <a:cubicBezTo>
                    <a:pt x="4860" y="16560"/>
                    <a:pt x="4680" y="16200"/>
                    <a:pt x="4680" y="16020"/>
                  </a:cubicBezTo>
                  <a:cubicBezTo>
                    <a:pt x="4680" y="15840"/>
                    <a:pt x="4140" y="15480"/>
                    <a:pt x="4140" y="15480"/>
                  </a:cubicBezTo>
                  <a:cubicBezTo>
                    <a:pt x="4140" y="15480"/>
                    <a:pt x="3240" y="14940"/>
                    <a:pt x="3060" y="14760"/>
                  </a:cubicBezTo>
                  <a:cubicBezTo>
                    <a:pt x="2880" y="14580"/>
                    <a:pt x="2700" y="13860"/>
                    <a:pt x="2700" y="13500"/>
                  </a:cubicBezTo>
                  <a:cubicBezTo>
                    <a:pt x="2700" y="13140"/>
                    <a:pt x="2880" y="12240"/>
                    <a:pt x="2880" y="12240"/>
                  </a:cubicBezTo>
                  <a:cubicBezTo>
                    <a:pt x="2880" y="12240"/>
                    <a:pt x="3240" y="11880"/>
                    <a:pt x="3060" y="11700"/>
                  </a:cubicBezTo>
                  <a:cubicBezTo>
                    <a:pt x="2700" y="11520"/>
                    <a:pt x="2700" y="10800"/>
                    <a:pt x="2700" y="10800"/>
                  </a:cubicBezTo>
                  <a:cubicBezTo>
                    <a:pt x="2340" y="10440"/>
                    <a:pt x="2340" y="10440"/>
                    <a:pt x="2340" y="10440"/>
                  </a:cubicBezTo>
                  <a:cubicBezTo>
                    <a:pt x="2340" y="10440"/>
                    <a:pt x="1980" y="9900"/>
                    <a:pt x="1800" y="9720"/>
                  </a:cubicBezTo>
                  <a:cubicBezTo>
                    <a:pt x="1800" y="9360"/>
                    <a:pt x="1800" y="9180"/>
                    <a:pt x="1980" y="9000"/>
                  </a:cubicBezTo>
                  <a:cubicBezTo>
                    <a:pt x="1980" y="8820"/>
                    <a:pt x="1800" y="8280"/>
                    <a:pt x="1800" y="8100"/>
                  </a:cubicBezTo>
                  <a:cubicBezTo>
                    <a:pt x="3600" y="3600"/>
                    <a:pt x="6660" y="2700"/>
                    <a:pt x="6660" y="2700"/>
                  </a:cubicBezTo>
                  <a:cubicBezTo>
                    <a:pt x="6840" y="3600"/>
                    <a:pt x="6840" y="3600"/>
                    <a:pt x="6840" y="3600"/>
                  </a:cubicBezTo>
                  <a:cubicBezTo>
                    <a:pt x="6840" y="3600"/>
                    <a:pt x="6300" y="3780"/>
                    <a:pt x="6120" y="3780"/>
                  </a:cubicBezTo>
                  <a:cubicBezTo>
                    <a:pt x="5760" y="3600"/>
                    <a:pt x="5580" y="3600"/>
                    <a:pt x="5580" y="3600"/>
                  </a:cubicBezTo>
                  <a:cubicBezTo>
                    <a:pt x="5220" y="4140"/>
                    <a:pt x="5220" y="4140"/>
                    <a:pt x="5220" y="4140"/>
                  </a:cubicBezTo>
                  <a:cubicBezTo>
                    <a:pt x="5220" y="4140"/>
                    <a:pt x="5040" y="4500"/>
                    <a:pt x="5040" y="4680"/>
                  </a:cubicBezTo>
                  <a:cubicBezTo>
                    <a:pt x="5040" y="4860"/>
                    <a:pt x="5220" y="5220"/>
                    <a:pt x="5220" y="5220"/>
                  </a:cubicBezTo>
                  <a:cubicBezTo>
                    <a:pt x="5220" y="5220"/>
                    <a:pt x="5760" y="5220"/>
                    <a:pt x="5760" y="5040"/>
                  </a:cubicBezTo>
                  <a:cubicBezTo>
                    <a:pt x="5760" y="4860"/>
                    <a:pt x="5760" y="4680"/>
                    <a:pt x="5760" y="4680"/>
                  </a:cubicBezTo>
                  <a:cubicBezTo>
                    <a:pt x="5580" y="4320"/>
                    <a:pt x="5580" y="4320"/>
                    <a:pt x="5580" y="4320"/>
                  </a:cubicBezTo>
                  <a:cubicBezTo>
                    <a:pt x="5580" y="4320"/>
                    <a:pt x="6120" y="4140"/>
                    <a:pt x="7200" y="4320"/>
                  </a:cubicBezTo>
                  <a:cubicBezTo>
                    <a:pt x="8460" y="4320"/>
                    <a:pt x="7920" y="5220"/>
                    <a:pt x="8460" y="5400"/>
                  </a:cubicBezTo>
                  <a:cubicBezTo>
                    <a:pt x="9000" y="5580"/>
                    <a:pt x="8100" y="6300"/>
                    <a:pt x="7920" y="6660"/>
                  </a:cubicBezTo>
                  <a:cubicBezTo>
                    <a:pt x="7740" y="7020"/>
                    <a:pt x="7380" y="6120"/>
                    <a:pt x="7380" y="6120"/>
                  </a:cubicBezTo>
                  <a:cubicBezTo>
                    <a:pt x="7380" y="6120"/>
                    <a:pt x="7740" y="5760"/>
                    <a:pt x="7200" y="5760"/>
                  </a:cubicBezTo>
                  <a:cubicBezTo>
                    <a:pt x="6660" y="5580"/>
                    <a:pt x="6300" y="6480"/>
                    <a:pt x="6660" y="6480"/>
                  </a:cubicBezTo>
                  <a:cubicBezTo>
                    <a:pt x="6840" y="6480"/>
                    <a:pt x="7200" y="6840"/>
                    <a:pt x="7020" y="7020"/>
                  </a:cubicBezTo>
                  <a:cubicBezTo>
                    <a:pt x="7020" y="7200"/>
                    <a:pt x="7020" y="7200"/>
                    <a:pt x="6840" y="7740"/>
                  </a:cubicBezTo>
                  <a:cubicBezTo>
                    <a:pt x="6480" y="8280"/>
                    <a:pt x="6120" y="8640"/>
                    <a:pt x="6120" y="8640"/>
                  </a:cubicBezTo>
                  <a:cubicBezTo>
                    <a:pt x="6120" y="8640"/>
                    <a:pt x="5760" y="8460"/>
                    <a:pt x="5940" y="8820"/>
                  </a:cubicBezTo>
                  <a:cubicBezTo>
                    <a:pt x="6120" y="9180"/>
                    <a:pt x="5940" y="9720"/>
                    <a:pt x="5940" y="9900"/>
                  </a:cubicBezTo>
                  <a:cubicBezTo>
                    <a:pt x="5940" y="10260"/>
                    <a:pt x="5220" y="9720"/>
                    <a:pt x="5220" y="9180"/>
                  </a:cubicBezTo>
                  <a:cubicBezTo>
                    <a:pt x="5040" y="8640"/>
                    <a:pt x="4500" y="9180"/>
                    <a:pt x="4320" y="9180"/>
                  </a:cubicBezTo>
                  <a:cubicBezTo>
                    <a:pt x="4140" y="9180"/>
                    <a:pt x="3780" y="9000"/>
                    <a:pt x="3780" y="8820"/>
                  </a:cubicBezTo>
                  <a:cubicBezTo>
                    <a:pt x="3600" y="8640"/>
                    <a:pt x="2700" y="9360"/>
                    <a:pt x="2520" y="9360"/>
                  </a:cubicBezTo>
                  <a:cubicBezTo>
                    <a:pt x="2340" y="9540"/>
                    <a:pt x="2340" y="9900"/>
                    <a:pt x="2700" y="9720"/>
                  </a:cubicBezTo>
                  <a:cubicBezTo>
                    <a:pt x="3060" y="9540"/>
                    <a:pt x="3420" y="9720"/>
                    <a:pt x="3420" y="10080"/>
                  </a:cubicBezTo>
                  <a:cubicBezTo>
                    <a:pt x="3240" y="10440"/>
                    <a:pt x="2880" y="10260"/>
                    <a:pt x="2880" y="10440"/>
                  </a:cubicBezTo>
                  <a:cubicBezTo>
                    <a:pt x="3060" y="10800"/>
                    <a:pt x="3420" y="10980"/>
                    <a:pt x="3420" y="11340"/>
                  </a:cubicBezTo>
                  <a:cubicBezTo>
                    <a:pt x="3600" y="11700"/>
                    <a:pt x="4500" y="11340"/>
                    <a:pt x="4860" y="11160"/>
                  </a:cubicBezTo>
                  <a:cubicBezTo>
                    <a:pt x="5040" y="11160"/>
                    <a:pt x="5940" y="10980"/>
                    <a:pt x="5940" y="11340"/>
                  </a:cubicBezTo>
                  <a:cubicBezTo>
                    <a:pt x="6120" y="11700"/>
                    <a:pt x="7020" y="11880"/>
                    <a:pt x="7380" y="11880"/>
                  </a:cubicBezTo>
                  <a:cubicBezTo>
                    <a:pt x="7740" y="12060"/>
                    <a:pt x="8280" y="12060"/>
                    <a:pt x="8820" y="12420"/>
                  </a:cubicBezTo>
                  <a:cubicBezTo>
                    <a:pt x="9180" y="12960"/>
                    <a:pt x="8460" y="13680"/>
                    <a:pt x="8460" y="13860"/>
                  </a:cubicBezTo>
                  <a:close/>
                  <a:moveTo>
                    <a:pt x="10620" y="2520"/>
                  </a:moveTo>
                  <a:cubicBezTo>
                    <a:pt x="10440" y="3060"/>
                    <a:pt x="9720" y="3600"/>
                    <a:pt x="9900" y="3780"/>
                  </a:cubicBezTo>
                  <a:cubicBezTo>
                    <a:pt x="9900" y="3960"/>
                    <a:pt x="9900" y="4860"/>
                    <a:pt x="9180" y="4140"/>
                  </a:cubicBezTo>
                  <a:cubicBezTo>
                    <a:pt x="8460" y="3420"/>
                    <a:pt x="7740" y="3240"/>
                    <a:pt x="7920" y="2700"/>
                  </a:cubicBezTo>
                  <a:cubicBezTo>
                    <a:pt x="7920" y="2520"/>
                    <a:pt x="8640" y="2520"/>
                    <a:pt x="8640" y="2340"/>
                  </a:cubicBezTo>
                  <a:cubicBezTo>
                    <a:pt x="9540" y="1260"/>
                    <a:pt x="11160" y="1440"/>
                    <a:pt x="11340" y="1800"/>
                  </a:cubicBezTo>
                  <a:cubicBezTo>
                    <a:pt x="10980" y="2160"/>
                    <a:pt x="10620" y="1980"/>
                    <a:pt x="10620" y="2520"/>
                  </a:cubicBezTo>
                  <a:close/>
                  <a:moveTo>
                    <a:pt x="19260" y="11160"/>
                  </a:moveTo>
                  <a:cubicBezTo>
                    <a:pt x="19260" y="11160"/>
                    <a:pt x="19620" y="11700"/>
                    <a:pt x="20160" y="11700"/>
                  </a:cubicBezTo>
                  <a:cubicBezTo>
                    <a:pt x="19800" y="15660"/>
                    <a:pt x="16560" y="18360"/>
                    <a:pt x="16560" y="18360"/>
                  </a:cubicBezTo>
                  <a:cubicBezTo>
                    <a:pt x="16020" y="17820"/>
                    <a:pt x="16200" y="17280"/>
                    <a:pt x="16200" y="17280"/>
                  </a:cubicBezTo>
                  <a:cubicBezTo>
                    <a:pt x="16380" y="16560"/>
                    <a:pt x="16380" y="16560"/>
                    <a:pt x="16380" y="16560"/>
                  </a:cubicBezTo>
                  <a:cubicBezTo>
                    <a:pt x="16380" y="15300"/>
                    <a:pt x="16380" y="15300"/>
                    <a:pt x="16380" y="15300"/>
                  </a:cubicBezTo>
                  <a:cubicBezTo>
                    <a:pt x="16380" y="15300"/>
                    <a:pt x="16380" y="13860"/>
                    <a:pt x="15120" y="14580"/>
                  </a:cubicBezTo>
                  <a:cubicBezTo>
                    <a:pt x="13860" y="14940"/>
                    <a:pt x="14400" y="14940"/>
                    <a:pt x="12960" y="14940"/>
                  </a:cubicBezTo>
                  <a:cubicBezTo>
                    <a:pt x="11520" y="15120"/>
                    <a:pt x="11880" y="12060"/>
                    <a:pt x="11880" y="12060"/>
                  </a:cubicBezTo>
                  <a:cubicBezTo>
                    <a:pt x="11880" y="7740"/>
                    <a:pt x="15120" y="10980"/>
                    <a:pt x="15120" y="10980"/>
                  </a:cubicBezTo>
                  <a:cubicBezTo>
                    <a:pt x="17100" y="12420"/>
                    <a:pt x="17460" y="10080"/>
                    <a:pt x="17460" y="10080"/>
                  </a:cubicBezTo>
                  <a:cubicBezTo>
                    <a:pt x="18720" y="9540"/>
                    <a:pt x="18720" y="9540"/>
                    <a:pt x="18720" y="9540"/>
                  </a:cubicBezTo>
                  <a:cubicBezTo>
                    <a:pt x="18900" y="8820"/>
                    <a:pt x="18900" y="8820"/>
                    <a:pt x="18900" y="8820"/>
                  </a:cubicBezTo>
                  <a:cubicBezTo>
                    <a:pt x="18720" y="7920"/>
                    <a:pt x="18720" y="7920"/>
                    <a:pt x="18720" y="7920"/>
                  </a:cubicBezTo>
                  <a:cubicBezTo>
                    <a:pt x="16740" y="7020"/>
                    <a:pt x="16740" y="7020"/>
                    <a:pt x="16740" y="7020"/>
                  </a:cubicBezTo>
                  <a:cubicBezTo>
                    <a:pt x="16740" y="7020"/>
                    <a:pt x="16380" y="7740"/>
                    <a:pt x="16920" y="8640"/>
                  </a:cubicBezTo>
                  <a:cubicBezTo>
                    <a:pt x="16920" y="8640"/>
                    <a:pt x="16740" y="9540"/>
                    <a:pt x="16380" y="9360"/>
                  </a:cubicBezTo>
                  <a:cubicBezTo>
                    <a:pt x="15120" y="8640"/>
                    <a:pt x="15120" y="8640"/>
                    <a:pt x="15120" y="8640"/>
                  </a:cubicBezTo>
                  <a:cubicBezTo>
                    <a:pt x="15120" y="8640"/>
                    <a:pt x="14760" y="8460"/>
                    <a:pt x="14220" y="8820"/>
                  </a:cubicBezTo>
                  <a:cubicBezTo>
                    <a:pt x="13500" y="9360"/>
                    <a:pt x="12420" y="8820"/>
                    <a:pt x="12420" y="8820"/>
                  </a:cubicBezTo>
                  <a:cubicBezTo>
                    <a:pt x="12420" y="8820"/>
                    <a:pt x="12420" y="8280"/>
                    <a:pt x="13140" y="7920"/>
                  </a:cubicBezTo>
                  <a:cubicBezTo>
                    <a:pt x="13680" y="7560"/>
                    <a:pt x="13680" y="7560"/>
                    <a:pt x="13680" y="7560"/>
                  </a:cubicBezTo>
                  <a:cubicBezTo>
                    <a:pt x="13680" y="7560"/>
                    <a:pt x="13500" y="6840"/>
                    <a:pt x="13680" y="6300"/>
                  </a:cubicBezTo>
                  <a:cubicBezTo>
                    <a:pt x="13860" y="5760"/>
                    <a:pt x="14040" y="6300"/>
                    <a:pt x="14580" y="5940"/>
                  </a:cubicBezTo>
                  <a:cubicBezTo>
                    <a:pt x="15120" y="5580"/>
                    <a:pt x="15480" y="6660"/>
                    <a:pt x="16200" y="6480"/>
                  </a:cubicBezTo>
                  <a:cubicBezTo>
                    <a:pt x="16920" y="6480"/>
                    <a:pt x="16560" y="6300"/>
                    <a:pt x="17100" y="5940"/>
                  </a:cubicBezTo>
                  <a:cubicBezTo>
                    <a:pt x="17640" y="5760"/>
                    <a:pt x="18000" y="6480"/>
                    <a:pt x="18000" y="6480"/>
                  </a:cubicBezTo>
                  <a:cubicBezTo>
                    <a:pt x="19080" y="6660"/>
                    <a:pt x="19080" y="6660"/>
                    <a:pt x="19080" y="6660"/>
                  </a:cubicBezTo>
                  <a:cubicBezTo>
                    <a:pt x="19080" y="6660"/>
                    <a:pt x="18900" y="5400"/>
                    <a:pt x="18900" y="5760"/>
                  </a:cubicBezTo>
                  <a:cubicBezTo>
                    <a:pt x="19620" y="6840"/>
                    <a:pt x="20520" y="9900"/>
                    <a:pt x="20160" y="10440"/>
                  </a:cubicBezTo>
                  <a:cubicBezTo>
                    <a:pt x="19980" y="10260"/>
                    <a:pt x="19800" y="10260"/>
                    <a:pt x="19800" y="10260"/>
                  </a:cubicBezTo>
                  <a:cubicBezTo>
                    <a:pt x="18540" y="10260"/>
                    <a:pt x="18540" y="10260"/>
                    <a:pt x="18540" y="10260"/>
                  </a:cubicBezTo>
                  <a:lnTo>
                    <a:pt x="19260" y="11160"/>
                  </a:lnTo>
                  <a:close/>
                  <a:moveTo>
                    <a:pt x="19260" y="11160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AutoShape 9"/>
            <p:cNvSpPr/>
            <p:nvPr/>
          </p:nvSpPr>
          <p:spPr bwMode="auto">
            <a:xfrm>
              <a:off x="4122738" y="3001960"/>
              <a:ext cx="969962" cy="1808162"/>
            </a:xfrm>
            <a:custGeom>
              <a:avLst/>
              <a:gdLst>
                <a:gd name="T0" fmla="*/ 187949309 w 20023"/>
                <a:gd name="T1" fmla="*/ 472450259 h 21600"/>
                <a:gd name="T2" fmla="*/ 45009108 w 20023"/>
                <a:gd name="T3" fmla="*/ 605454005 h 21600"/>
                <a:gd name="T4" fmla="*/ 40954091 w 20023"/>
                <a:gd name="T5" fmla="*/ 0 h 21600"/>
                <a:gd name="T6" fmla="*/ 185921800 w 20023"/>
                <a:gd name="T7" fmla="*/ 125996111 h 21600"/>
                <a:gd name="T8" fmla="*/ 162605302 w 20023"/>
                <a:gd name="T9" fmla="*/ 295719452 h 21600"/>
                <a:gd name="T10" fmla="*/ 187949309 w 20023"/>
                <a:gd name="T11" fmla="*/ 472450259 h 21600"/>
                <a:gd name="T12" fmla="*/ 187949309 w 20023"/>
                <a:gd name="T13" fmla="*/ 4724502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23" h="21600">
                  <a:moveTo>
                    <a:pt x="20023" y="16855"/>
                  </a:moveTo>
                  <a:cubicBezTo>
                    <a:pt x="4795" y="21600"/>
                    <a:pt x="4795" y="21600"/>
                    <a:pt x="4795" y="21600"/>
                  </a:cubicBezTo>
                  <a:cubicBezTo>
                    <a:pt x="-1469" y="14858"/>
                    <a:pt x="-1577" y="6805"/>
                    <a:pt x="4363" y="0"/>
                  </a:cubicBezTo>
                  <a:cubicBezTo>
                    <a:pt x="19807" y="4495"/>
                    <a:pt x="19807" y="4495"/>
                    <a:pt x="19807" y="4495"/>
                  </a:cubicBezTo>
                  <a:cubicBezTo>
                    <a:pt x="18187" y="6305"/>
                    <a:pt x="17323" y="8365"/>
                    <a:pt x="17323" y="10550"/>
                  </a:cubicBezTo>
                  <a:cubicBezTo>
                    <a:pt x="17323" y="12860"/>
                    <a:pt x="18295" y="14983"/>
                    <a:pt x="20023" y="16855"/>
                  </a:cubicBezTo>
                  <a:close/>
                  <a:moveTo>
                    <a:pt x="20023" y="16855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AutoShape 10"/>
            <p:cNvSpPr/>
            <p:nvPr/>
          </p:nvSpPr>
          <p:spPr bwMode="auto">
            <a:xfrm>
              <a:off x="5068888" y="2870197"/>
              <a:ext cx="2033587" cy="2035175"/>
            </a:xfrm>
            <a:custGeom>
              <a:avLst/>
              <a:gdLst>
                <a:gd name="T0" fmla="*/ 717439832 w 19679"/>
                <a:gd name="T1" fmla="*/ 123392789 h 19679"/>
                <a:gd name="T2" fmla="*/ 717439832 w 19679"/>
                <a:gd name="T3" fmla="*/ 719120959 h 19679"/>
                <a:gd name="T4" fmla="*/ 123104432 w 19679"/>
                <a:gd name="T5" fmla="*/ 719120959 h 19679"/>
                <a:gd name="T6" fmla="*/ 123104432 w 19679"/>
                <a:gd name="T7" fmla="*/ 123392789 h 19679"/>
                <a:gd name="T8" fmla="*/ 717439832 w 19679"/>
                <a:gd name="T9" fmla="*/ 123392789 h 19679"/>
                <a:gd name="T10" fmla="*/ 717439832 w 19679"/>
                <a:gd name="T11" fmla="*/ 123392789 h 196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AutoShape 11"/>
            <p:cNvSpPr/>
            <p:nvPr/>
          </p:nvSpPr>
          <p:spPr bwMode="auto">
            <a:xfrm>
              <a:off x="4362450" y="3771897"/>
              <a:ext cx="357188" cy="298450"/>
            </a:xfrm>
            <a:custGeom>
              <a:avLst/>
              <a:gdLst>
                <a:gd name="T0" fmla="*/ 22164047 w 21600"/>
                <a:gd name="T1" fmla="*/ 2448170 h 21600"/>
                <a:gd name="T2" fmla="*/ 23197674 w 21600"/>
                <a:gd name="T3" fmla="*/ 2821150 h 21600"/>
                <a:gd name="T4" fmla="*/ 23626465 w 21600"/>
                <a:gd name="T5" fmla="*/ 3695433 h 21600"/>
                <a:gd name="T6" fmla="*/ 23626465 w 21600"/>
                <a:gd name="T7" fmla="*/ 15179792 h 21600"/>
                <a:gd name="T8" fmla="*/ 23197674 w 21600"/>
                <a:gd name="T9" fmla="*/ 16043437 h 21600"/>
                <a:gd name="T10" fmla="*/ 22164047 w 21600"/>
                <a:gd name="T11" fmla="*/ 16407295 h 21600"/>
                <a:gd name="T12" fmla="*/ 1475548 w 21600"/>
                <a:gd name="T13" fmla="*/ 16407295 h 21600"/>
                <a:gd name="T14" fmla="*/ 436430 w 21600"/>
                <a:gd name="T15" fmla="*/ 16043437 h 21600"/>
                <a:gd name="T16" fmla="*/ 0 w 21600"/>
                <a:gd name="T17" fmla="*/ 15179792 h 21600"/>
                <a:gd name="T18" fmla="*/ 0 w 21600"/>
                <a:gd name="T19" fmla="*/ 3695433 h 21600"/>
                <a:gd name="T20" fmla="*/ 436430 w 21600"/>
                <a:gd name="T21" fmla="*/ 2821150 h 21600"/>
                <a:gd name="T22" fmla="*/ 1475548 w 21600"/>
                <a:gd name="T23" fmla="*/ 2448170 h 21600"/>
                <a:gd name="T24" fmla="*/ 6166941 w 21600"/>
                <a:gd name="T25" fmla="*/ 2448170 h 21600"/>
                <a:gd name="T26" fmla="*/ 6911843 w 21600"/>
                <a:gd name="T27" fmla="*/ 1109019 h 21600"/>
                <a:gd name="T28" fmla="*/ 7755169 w 21600"/>
                <a:gd name="T29" fmla="*/ 323591 h 21600"/>
                <a:gd name="T30" fmla="*/ 8973674 w 21600"/>
                <a:gd name="T31" fmla="*/ 0 h 21600"/>
                <a:gd name="T32" fmla="*/ 14652790 w 21600"/>
                <a:gd name="T33" fmla="*/ 0 h 21600"/>
                <a:gd name="T34" fmla="*/ 15871296 w 21600"/>
                <a:gd name="T35" fmla="*/ 323591 h 21600"/>
                <a:gd name="T36" fmla="*/ 16728843 w 21600"/>
                <a:gd name="T37" fmla="*/ 1109019 h 21600"/>
                <a:gd name="T38" fmla="*/ 17459523 w 21600"/>
                <a:gd name="T39" fmla="*/ 2448170 h 21600"/>
                <a:gd name="T40" fmla="*/ 22164047 w 21600"/>
                <a:gd name="T41" fmla="*/ 2448170 h 21600"/>
                <a:gd name="T42" fmla="*/ 11819797 w 21600"/>
                <a:gd name="T43" fmla="*/ 14572876 h 21600"/>
                <a:gd name="T44" fmla="*/ 14205413 w 21600"/>
                <a:gd name="T45" fmla="*/ 14166493 h 21600"/>
                <a:gd name="T46" fmla="*/ 16161147 w 21600"/>
                <a:gd name="T47" fmla="*/ 13062022 h 21600"/>
                <a:gd name="T48" fmla="*/ 17472653 w 21600"/>
                <a:gd name="T49" fmla="*/ 11430423 h 21600"/>
                <a:gd name="T50" fmla="*/ 17960479 w 21600"/>
                <a:gd name="T51" fmla="*/ 9435711 h 21600"/>
                <a:gd name="T52" fmla="*/ 17472653 w 21600"/>
                <a:gd name="T53" fmla="*/ 7440255 h 21600"/>
                <a:gd name="T54" fmla="*/ 16161147 w 21600"/>
                <a:gd name="T55" fmla="*/ 5807113 h 21600"/>
                <a:gd name="T56" fmla="*/ 14205413 w 21600"/>
                <a:gd name="T57" fmla="*/ 4708733 h 21600"/>
                <a:gd name="T58" fmla="*/ 11819797 w 21600"/>
                <a:gd name="T59" fmla="*/ 4304637 h 21600"/>
                <a:gd name="T60" fmla="*/ 9428725 w 21600"/>
                <a:gd name="T61" fmla="*/ 4708733 h 21600"/>
                <a:gd name="T62" fmla="*/ 7468592 w 21600"/>
                <a:gd name="T63" fmla="*/ 5807113 h 21600"/>
                <a:gd name="T64" fmla="*/ 6153811 w 21600"/>
                <a:gd name="T65" fmla="*/ 7435707 h 21600"/>
                <a:gd name="T66" fmla="*/ 5665986 w 21600"/>
                <a:gd name="T67" fmla="*/ 9435711 h 21600"/>
                <a:gd name="T68" fmla="*/ 6153811 w 21600"/>
                <a:gd name="T69" fmla="*/ 11430423 h 21600"/>
                <a:gd name="T70" fmla="*/ 7468592 w 21600"/>
                <a:gd name="T71" fmla="*/ 13062022 h 21600"/>
                <a:gd name="T72" fmla="*/ 9428725 w 21600"/>
                <a:gd name="T73" fmla="*/ 14166493 h 21600"/>
                <a:gd name="T74" fmla="*/ 11819797 w 21600"/>
                <a:gd name="T75" fmla="*/ 14572876 h 21600"/>
                <a:gd name="T76" fmla="*/ 11819797 w 21600"/>
                <a:gd name="T77" fmla="*/ 5949933 h 21600"/>
                <a:gd name="T78" fmla="*/ 13448506 w 21600"/>
                <a:gd name="T79" fmla="*/ 6221848 h 21600"/>
                <a:gd name="T80" fmla="*/ 14768744 w 21600"/>
                <a:gd name="T81" fmla="*/ 6964749 h 21600"/>
                <a:gd name="T82" fmla="*/ 15660191 w 21600"/>
                <a:gd name="T83" fmla="*/ 8069964 h 21600"/>
                <a:gd name="T84" fmla="*/ 15986158 w 21600"/>
                <a:gd name="T85" fmla="*/ 9435711 h 21600"/>
                <a:gd name="T86" fmla="*/ 15660191 w 21600"/>
                <a:gd name="T87" fmla="*/ 10790076 h 21600"/>
                <a:gd name="T88" fmla="*/ 14768744 w 21600"/>
                <a:gd name="T89" fmla="*/ 11901354 h 21600"/>
                <a:gd name="T90" fmla="*/ 13443016 w 21600"/>
                <a:gd name="T91" fmla="*/ 12655638 h 21600"/>
                <a:gd name="T92" fmla="*/ 11819797 w 21600"/>
                <a:gd name="T93" fmla="*/ 12926064 h 21600"/>
                <a:gd name="T94" fmla="*/ 10186723 w 21600"/>
                <a:gd name="T95" fmla="*/ 12655638 h 21600"/>
                <a:gd name="T96" fmla="*/ 8861028 w 21600"/>
                <a:gd name="T97" fmla="*/ 11901354 h 21600"/>
                <a:gd name="T98" fmla="*/ 7969548 w 21600"/>
                <a:gd name="T99" fmla="*/ 10785528 h 21600"/>
                <a:gd name="T100" fmla="*/ 7640307 w 21600"/>
                <a:gd name="T101" fmla="*/ 9435711 h 21600"/>
                <a:gd name="T102" fmla="*/ 7969548 w 21600"/>
                <a:gd name="T103" fmla="*/ 8069964 h 21600"/>
                <a:gd name="T104" fmla="*/ 8861028 w 21600"/>
                <a:gd name="T105" fmla="*/ 6964749 h 21600"/>
                <a:gd name="T106" fmla="*/ 10186723 w 21600"/>
                <a:gd name="T107" fmla="*/ 6221848 h 21600"/>
                <a:gd name="T108" fmla="*/ 11819797 w 21600"/>
                <a:gd name="T109" fmla="*/ 5949933 h 216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600" h="21600">
                  <a:moveTo>
                    <a:pt x="20263" y="3223"/>
                  </a:moveTo>
                  <a:cubicBezTo>
                    <a:pt x="20633" y="3223"/>
                    <a:pt x="20946" y="3385"/>
                    <a:pt x="21208" y="3714"/>
                  </a:cubicBezTo>
                  <a:cubicBezTo>
                    <a:pt x="21470" y="4043"/>
                    <a:pt x="21600" y="4428"/>
                    <a:pt x="21600" y="4865"/>
                  </a:cubicBezTo>
                  <a:lnTo>
                    <a:pt x="21600" y="19984"/>
                  </a:lnTo>
                  <a:cubicBezTo>
                    <a:pt x="21600" y="20422"/>
                    <a:pt x="21470" y="20804"/>
                    <a:pt x="21208" y="21121"/>
                  </a:cubicBezTo>
                  <a:cubicBezTo>
                    <a:pt x="20946" y="21441"/>
                    <a:pt x="20633" y="21600"/>
                    <a:pt x="20263" y="21600"/>
                  </a:cubicBezTo>
                  <a:lnTo>
                    <a:pt x="1349" y="21600"/>
                  </a:lnTo>
                  <a:cubicBezTo>
                    <a:pt x="982" y="21600"/>
                    <a:pt x="663" y="21441"/>
                    <a:pt x="399" y="21121"/>
                  </a:cubicBezTo>
                  <a:cubicBezTo>
                    <a:pt x="135" y="20804"/>
                    <a:pt x="0" y="20422"/>
                    <a:pt x="0" y="19984"/>
                  </a:cubicBezTo>
                  <a:lnTo>
                    <a:pt x="0" y="4865"/>
                  </a:lnTo>
                  <a:cubicBezTo>
                    <a:pt x="0" y="4428"/>
                    <a:pt x="135" y="4043"/>
                    <a:pt x="399" y="3714"/>
                  </a:cubicBezTo>
                  <a:cubicBezTo>
                    <a:pt x="663" y="3385"/>
                    <a:pt x="982" y="3223"/>
                    <a:pt x="1349" y="3223"/>
                  </a:cubicBezTo>
                  <a:lnTo>
                    <a:pt x="5638" y="3223"/>
                  </a:lnTo>
                  <a:lnTo>
                    <a:pt x="6319" y="1460"/>
                  </a:lnTo>
                  <a:cubicBezTo>
                    <a:pt x="6458" y="1058"/>
                    <a:pt x="6718" y="714"/>
                    <a:pt x="7090" y="426"/>
                  </a:cubicBezTo>
                  <a:cubicBezTo>
                    <a:pt x="7467" y="144"/>
                    <a:pt x="7839" y="0"/>
                    <a:pt x="8204" y="0"/>
                  </a:cubicBezTo>
                  <a:lnTo>
                    <a:pt x="13396" y="0"/>
                  </a:lnTo>
                  <a:cubicBezTo>
                    <a:pt x="13763" y="0"/>
                    <a:pt x="14136" y="144"/>
                    <a:pt x="14510" y="426"/>
                  </a:cubicBezTo>
                  <a:cubicBezTo>
                    <a:pt x="14885" y="714"/>
                    <a:pt x="15147" y="1058"/>
                    <a:pt x="15294" y="1460"/>
                  </a:cubicBezTo>
                  <a:lnTo>
                    <a:pt x="15962" y="3223"/>
                  </a:lnTo>
                  <a:lnTo>
                    <a:pt x="20263" y="3223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3"/>
                    <a:pt x="12987" y="18650"/>
                  </a:cubicBezTo>
                  <a:cubicBezTo>
                    <a:pt x="13673" y="18295"/>
                    <a:pt x="14270" y="17810"/>
                    <a:pt x="14775" y="17196"/>
                  </a:cubicBezTo>
                  <a:cubicBezTo>
                    <a:pt x="15279" y="16582"/>
                    <a:pt x="15678" y="15862"/>
                    <a:pt x="15974" y="15048"/>
                  </a:cubicBezTo>
                  <a:cubicBezTo>
                    <a:pt x="16270" y="14235"/>
                    <a:pt x="16420" y="13356"/>
                    <a:pt x="16420" y="12422"/>
                  </a:cubicBezTo>
                  <a:cubicBezTo>
                    <a:pt x="16420" y="11499"/>
                    <a:pt x="16270" y="10624"/>
                    <a:pt x="15974" y="9795"/>
                  </a:cubicBezTo>
                  <a:cubicBezTo>
                    <a:pt x="15678" y="8967"/>
                    <a:pt x="15279" y="8250"/>
                    <a:pt x="14775" y="7645"/>
                  </a:cubicBezTo>
                  <a:cubicBezTo>
                    <a:pt x="14270" y="7036"/>
                    <a:pt x="13673" y="6558"/>
                    <a:pt x="12987" y="6199"/>
                  </a:cubicBezTo>
                  <a:cubicBezTo>
                    <a:pt x="12299" y="5844"/>
                    <a:pt x="11572" y="5667"/>
                    <a:pt x="10806" y="5667"/>
                  </a:cubicBezTo>
                  <a:cubicBezTo>
                    <a:pt x="10040" y="5667"/>
                    <a:pt x="9313" y="5847"/>
                    <a:pt x="8620" y="6199"/>
                  </a:cubicBezTo>
                  <a:cubicBezTo>
                    <a:pt x="7930" y="6558"/>
                    <a:pt x="7332" y="7036"/>
                    <a:pt x="6828" y="7645"/>
                  </a:cubicBezTo>
                  <a:cubicBezTo>
                    <a:pt x="6324" y="8250"/>
                    <a:pt x="5922" y="8964"/>
                    <a:pt x="5626" y="9789"/>
                  </a:cubicBezTo>
                  <a:cubicBezTo>
                    <a:pt x="5330" y="10612"/>
                    <a:pt x="5180" y="11491"/>
                    <a:pt x="5180" y="12422"/>
                  </a:cubicBezTo>
                  <a:cubicBezTo>
                    <a:pt x="5180" y="13356"/>
                    <a:pt x="5330" y="14235"/>
                    <a:pt x="5626" y="15048"/>
                  </a:cubicBezTo>
                  <a:cubicBezTo>
                    <a:pt x="5922" y="15862"/>
                    <a:pt x="6324" y="16582"/>
                    <a:pt x="6828" y="17196"/>
                  </a:cubicBezTo>
                  <a:cubicBezTo>
                    <a:pt x="7332" y="17810"/>
                    <a:pt x="7930" y="18295"/>
                    <a:pt x="8620" y="18650"/>
                  </a:cubicBezTo>
                  <a:cubicBezTo>
                    <a:pt x="9313" y="19006"/>
                    <a:pt x="10040" y="19185"/>
                    <a:pt x="10806" y="19185"/>
                  </a:cubicBezTo>
                  <a:moveTo>
                    <a:pt x="10806" y="7833"/>
                  </a:moveTo>
                  <a:cubicBezTo>
                    <a:pt x="11337" y="7833"/>
                    <a:pt x="11834" y="7953"/>
                    <a:pt x="12295" y="8191"/>
                  </a:cubicBezTo>
                  <a:cubicBezTo>
                    <a:pt x="12755" y="8432"/>
                    <a:pt x="13159" y="8755"/>
                    <a:pt x="13502" y="9169"/>
                  </a:cubicBezTo>
                  <a:cubicBezTo>
                    <a:pt x="13847" y="9584"/>
                    <a:pt x="14118" y="10069"/>
                    <a:pt x="14317" y="10624"/>
                  </a:cubicBezTo>
                  <a:cubicBezTo>
                    <a:pt x="14515" y="11185"/>
                    <a:pt x="14615" y="11781"/>
                    <a:pt x="14615" y="12422"/>
                  </a:cubicBezTo>
                  <a:cubicBezTo>
                    <a:pt x="14615" y="13056"/>
                    <a:pt x="14515" y="13650"/>
                    <a:pt x="14317" y="14205"/>
                  </a:cubicBezTo>
                  <a:cubicBezTo>
                    <a:pt x="14118" y="14757"/>
                    <a:pt x="13847" y="15245"/>
                    <a:pt x="13502" y="15668"/>
                  </a:cubicBezTo>
                  <a:cubicBezTo>
                    <a:pt x="13159" y="16091"/>
                    <a:pt x="12752" y="16420"/>
                    <a:pt x="12290" y="16661"/>
                  </a:cubicBezTo>
                  <a:cubicBezTo>
                    <a:pt x="11825" y="16899"/>
                    <a:pt x="11330" y="17017"/>
                    <a:pt x="10806" y="17017"/>
                  </a:cubicBezTo>
                  <a:cubicBezTo>
                    <a:pt x="10275" y="17017"/>
                    <a:pt x="9778" y="16899"/>
                    <a:pt x="9313" y="16661"/>
                  </a:cubicBezTo>
                  <a:cubicBezTo>
                    <a:pt x="8848" y="16420"/>
                    <a:pt x="8444" y="16091"/>
                    <a:pt x="8101" y="15668"/>
                  </a:cubicBezTo>
                  <a:cubicBezTo>
                    <a:pt x="7756" y="15245"/>
                    <a:pt x="7484" y="14755"/>
                    <a:pt x="7286" y="14199"/>
                  </a:cubicBezTo>
                  <a:cubicBezTo>
                    <a:pt x="7085" y="13641"/>
                    <a:pt x="6985" y="13045"/>
                    <a:pt x="6985" y="12422"/>
                  </a:cubicBezTo>
                  <a:cubicBezTo>
                    <a:pt x="6985" y="11781"/>
                    <a:pt x="7085" y="11185"/>
                    <a:pt x="7286" y="10624"/>
                  </a:cubicBezTo>
                  <a:cubicBezTo>
                    <a:pt x="7484" y="10068"/>
                    <a:pt x="7756" y="9584"/>
                    <a:pt x="8101" y="9169"/>
                  </a:cubicBezTo>
                  <a:cubicBezTo>
                    <a:pt x="8444" y="8755"/>
                    <a:pt x="8848" y="8432"/>
                    <a:pt x="9313" y="8191"/>
                  </a:cubicBezTo>
                  <a:cubicBezTo>
                    <a:pt x="9778" y="7953"/>
                    <a:pt x="10275" y="7833"/>
                    <a:pt x="10806" y="78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AutoShape 12"/>
            <p:cNvSpPr/>
            <p:nvPr/>
          </p:nvSpPr>
          <p:spPr bwMode="auto">
            <a:xfrm>
              <a:off x="6726238" y="2451097"/>
              <a:ext cx="357187" cy="296863"/>
            </a:xfrm>
            <a:custGeom>
              <a:avLst/>
              <a:gdLst>
                <a:gd name="T0" fmla="*/ 23626465 w 21600"/>
                <a:gd name="T1" fmla="*/ 7147248 h 21579"/>
                <a:gd name="T2" fmla="*/ 23208622 w 21600"/>
                <a:gd name="T3" fmla="*/ 8141200 h 21579"/>
                <a:gd name="T4" fmla="*/ 22164047 w 21600"/>
                <a:gd name="T5" fmla="*/ 8697558 h 21579"/>
                <a:gd name="T6" fmla="*/ 22164047 w 21600"/>
                <a:gd name="T7" fmla="*/ 12642193 h 21579"/>
                <a:gd name="T8" fmla="*/ 21581037 w 21600"/>
                <a:gd name="T9" fmla="*/ 13796733 h 21579"/>
                <a:gd name="T10" fmla="*/ 20190784 w 21600"/>
                <a:gd name="T11" fmla="*/ 14276977 h 21579"/>
                <a:gd name="T12" fmla="*/ 18088471 w 21600"/>
                <a:gd name="T13" fmla="*/ 12865184 h 21579"/>
                <a:gd name="T14" fmla="*/ 15440323 w 21600"/>
                <a:gd name="T15" fmla="*/ 11610170 h 21579"/>
                <a:gd name="T16" fmla="*/ 12524217 w 21600"/>
                <a:gd name="T17" fmla="*/ 10631446 h 21579"/>
                <a:gd name="T18" fmla="*/ 9613569 w 21600"/>
                <a:gd name="T19" fmla="*/ 10097930 h 21579"/>
                <a:gd name="T20" fmla="*/ 8716632 w 21600"/>
                <a:gd name="T21" fmla="*/ 10524876 h 21579"/>
                <a:gd name="T22" fmla="*/ 8241903 w 21600"/>
                <a:gd name="T23" fmla="*/ 11192357 h 21579"/>
                <a:gd name="T24" fmla="*/ 8215676 w 21600"/>
                <a:gd name="T25" fmla="*/ 11947345 h 21579"/>
                <a:gd name="T26" fmla="*/ 8692555 w 21600"/>
                <a:gd name="T27" fmla="*/ 12642193 h 21579"/>
                <a:gd name="T28" fmla="*/ 8397247 w 21600"/>
                <a:gd name="T29" fmla="*/ 13450454 h 21579"/>
                <a:gd name="T30" fmla="*/ 8659746 w 21600"/>
                <a:gd name="T31" fmla="*/ 14160530 h 21579"/>
                <a:gd name="T32" fmla="*/ 9295276 w 21600"/>
                <a:gd name="T33" fmla="*/ 14817335 h 21579"/>
                <a:gd name="T34" fmla="*/ 10140785 w 21600"/>
                <a:gd name="T35" fmla="*/ 15442938 h 21579"/>
                <a:gd name="T36" fmla="*/ 9249337 w 21600"/>
                <a:gd name="T37" fmla="*/ 16144655 h 21579"/>
                <a:gd name="T38" fmla="*/ 7888618 w 21600"/>
                <a:gd name="T39" fmla="*/ 16417110 h 21579"/>
                <a:gd name="T40" fmla="*/ 6472105 w 21600"/>
                <a:gd name="T41" fmla="*/ 16305242 h 21579"/>
                <a:gd name="T42" fmla="*/ 5384866 w 21600"/>
                <a:gd name="T43" fmla="*/ 15838709 h 21579"/>
                <a:gd name="T44" fmla="*/ 4870781 w 21600"/>
                <a:gd name="T45" fmla="*/ 14503030 h 21579"/>
                <a:gd name="T46" fmla="*/ 4410273 w 21600"/>
                <a:gd name="T47" fmla="*/ 13108727 h 21579"/>
                <a:gd name="T48" fmla="*/ 4230886 w 21600"/>
                <a:gd name="T49" fmla="*/ 11629978 h 21579"/>
                <a:gd name="T50" fmla="*/ 4539357 w 21600"/>
                <a:gd name="T51" fmla="*/ 10011168 h 21579"/>
                <a:gd name="T52" fmla="*/ 1973262 w 21600"/>
                <a:gd name="T53" fmla="*/ 10011168 h 21579"/>
                <a:gd name="T54" fmla="*/ 584101 w 21600"/>
                <a:gd name="T55" fmla="*/ 9530923 h 21579"/>
                <a:gd name="T56" fmla="*/ 0 w 21600"/>
                <a:gd name="T57" fmla="*/ 8364963 h 21579"/>
                <a:gd name="T58" fmla="*/ 0 w 21600"/>
                <a:gd name="T59" fmla="*/ 5916594 h 21579"/>
                <a:gd name="T60" fmla="*/ 575336 w 21600"/>
                <a:gd name="T61" fmla="*/ 4752896 h 21579"/>
                <a:gd name="T62" fmla="*/ 1973262 w 21600"/>
                <a:gd name="T63" fmla="*/ 4265810 h 21579"/>
                <a:gd name="T64" fmla="*/ 8370987 w 21600"/>
                <a:gd name="T65" fmla="*/ 4265810 h 21579"/>
                <a:gd name="T66" fmla="*/ 11512418 w 21600"/>
                <a:gd name="T67" fmla="*/ 3908882 h 21579"/>
                <a:gd name="T68" fmla="*/ 14778567 w 21600"/>
                <a:gd name="T69" fmla="*/ 2948393 h 21579"/>
                <a:gd name="T70" fmla="*/ 17799711 w 21600"/>
                <a:gd name="T71" fmla="*/ 1576933 h 21579"/>
                <a:gd name="T72" fmla="*/ 20190784 w 21600"/>
                <a:gd name="T73" fmla="*/ 0 h 21579"/>
                <a:gd name="T74" fmla="*/ 21581037 w 21600"/>
                <a:gd name="T75" fmla="*/ 482534 h 21579"/>
                <a:gd name="T76" fmla="*/ 22164047 w 21600"/>
                <a:gd name="T77" fmla="*/ 1648495 h 21579"/>
                <a:gd name="T78" fmla="*/ 22164047 w 21600"/>
                <a:gd name="T79" fmla="*/ 5581709 h 21579"/>
                <a:gd name="T80" fmla="*/ 23208622 w 21600"/>
                <a:gd name="T81" fmla="*/ 6142619 h 21579"/>
                <a:gd name="T82" fmla="*/ 23626465 w 21600"/>
                <a:gd name="T83" fmla="*/ 7147248 h 21579"/>
                <a:gd name="T84" fmla="*/ 20190784 w 21600"/>
                <a:gd name="T85" fmla="*/ 2172852 h 21579"/>
                <a:gd name="T86" fmla="*/ 18062211 w 21600"/>
                <a:gd name="T87" fmla="*/ 3388304 h 21579"/>
                <a:gd name="T88" fmla="*/ 15619710 w 21600"/>
                <a:gd name="T89" fmla="*/ 4440108 h 21579"/>
                <a:gd name="T90" fmla="*/ 12992365 w 21600"/>
                <a:gd name="T91" fmla="*/ 5268921 h 21579"/>
                <a:gd name="T92" fmla="*/ 10344249 w 21600"/>
                <a:gd name="T93" fmla="*/ 5787208 h 21579"/>
                <a:gd name="T94" fmla="*/ 10344249 w 21600"/>
                <a:gd name="T95" fmla="*/ 8503480 h 21579"/>
                <a:gd name="T96" fmla="*/ 12992365 w 21600"/>
                <a:gd name="T97" fmla="*/ 9027864 h 21579"/>
                <a:gd name="T98" fmla="*/ 15619710 w 21600"/>
                <a:gd name="T99" fmla="*/ 9861229 h 21579"/>
                <a:gd name="T100" fmla="*/ 18075341 w 21600"/>
                <a:gd name="T101" fmla="*/ 10919874 h 21579"/>
                <a:gd name="T102" fmla="*/ 20190784 w 21600"/>
                <a:gd name="T103" fmla="*/ 12117064 h 21579"/>
                <a:gd name="T104" fmla="*/ 20190784 w 21600"/>
                <a:gd name="T105" fmla="*/ 2172852 h 21579"/>
                <a:gd name="T106" fmla="*/ 20190784 w 21600"/>
                <a:gd name="T107" fmla="*/ 217285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AutoShape 13"/>
            <p:cNvSpPr/>
            <p:nvPr/>
          </p:nvSpPr>
          <p:spPr bwMode="auto">
            <a:xfrm>
              <a:off x="7456488" y="3716335"/>
              <a:ext cx="357187" cy="358775"/>
            </a:xfrm>
            <a:custGeom>
              <a:avLst/>
              <a:gdLst>
                <a:gd name="T0" fmla="*/ 23360658 w 21600"/>
                <a:gd name="T1" fmla="*/ 20657488 h 21600"/>
                <a:gd name="T2" fmla="*/ 23626465 w 21600"/>
                <a:gd name="T3" fmla="*/ 21355154 h 21600"/>
                <a:gd name="T4" fmla="*/ 23360658 w 21600"/>
                <a:gd name="T5" fmla="*/ 21994582 h 21600"/>
                <a:gd name="T6" fmla="*/ 22693445 w 21600"/>
                <a:gd name="T7" fmla="*/ 22787843 h 21600"/>
                <a:gd name="T8" fmla="*/ 21901514 w 21600"/>
                <a:gd name="T9" fmla="*/ 23455843 h 21600"/>
                <a:gd name="T10" fmla="*/ 21271475 w 21600"/>
                <a:gd name="T11" fmla="*/ 23731621 h 21600"/>
                <a:gd name="T12" fmla="*/ 20575819 w 21600"/>
                <a:gd name="T13" fmla="*/ 23449247 h 21600"/>
                <a:gd name="T14" fmla="*/ 15266425 w 21600"/>
                <a:gd name="T15" fmla="*/ 18131630 h 21600"/>
                <a:gd name="T16" fmla="*/ 12677345 w 21600"/>
                <a:gd name="T17" fmla="*/ 19341276 h 21600"/>
                <a:gd name="T18" fmla="*/ 9852025 w 21600"/>
                <a:gd name="T19" fmla="*/ 19766479 h 21600"/>
                <a:gd name="T20" fmla="*/ 6035675 w 21600"/>
                <a:gd name="T21" fmla="*/ 18997382 h 21600"/>
                <a:gd name="T22" fmla="*/ 2893153 w 21600"/>
                <a:gd name="T23" fmla="*/ 16869215 h 21600"/>
                <a:gd name="T24" fmla="*/ 766763 w 21600"/>
                <a:gd name="T25" fmla="*/ 13719310 h 21600"/>
                <a:gd name="T26" fmla="*/ 0 w 21600"/>
                <a:gd name="T27" fmla="*/ 9888178 h 21600"/>
                <a:gd name="T28" fmla="*/ 766763 w 21600"/>
                <a:gd name="T29" fmla="*/ 6059268 h 21600"/>
                <a:gd name="T30" fmla="*/ 2893153 w 21600"/>
                <a:gd name="T31" fmla="*/ 2907108 h 21600"/>
                <a:gd name="T32" fmla="*/ 6029127 w 21600"/>
                <a:gd name="T33" fmla="*/ 778974 h 21600"/>
                <a:gd name="T34" fmla="*/ 9852025 w 21600"/>
                <a:gd name="T35" fmla="*/ 0 h 21600"/>
                <a:gd name="T36" fmla="*/ 13659611 w 21600"/>
                <a:gd name="T37" fmla="*/ 778974 h 21600"/>
                <a:gd name="T38" fmla="*/ 16799950 w 21600"/>
                <a:gd name="T39" fmla="*/ 2907108 h 21600"/>
                <a:gd name="T40" fmla="*/ 18923033 w 21600"/>
                <a:gd name="T41" fmla="*/ 6059268 h 21600"/>
                <a:gd name="T42" fmla="*/ 19692011 w 21600"/>
                <a:gd name="T43" fmla="*/ 9888178 h 21600"/>
                <a:gd name="T44" fmla="*/ 19268711 w 21600"/>
                <a:gd name="T45" fmla="*/ 12732673 h 21600"/>
                <a:gd name="T46" fmla="*/ 18063303 w 21600"/>
                <a:gd name="T47" fmla="*/ 15323365 h 21600"/>
                <a:gd name="T48" fmla="*/ 23360658 w 21600"/>
                <a:gd name="T49" fmla="*/ 20657488 h 21600"/>
                <a:gd name="T50" fmla="*/ 3934453 w 21600"/>
                <a:gd name="T51" fmla="*/ 9888178 h 21600"/>
                <a:gd name="T52" fmla="*/ 4406999 w 21600"/>
                <a:gd name="T53" fmla="*/ 12215191 h 21600"/>
                <a:gd name="T54" fmla="*/ 5680207 w 21600"/>
                <a:gd name="T55" fmla="*/ 14086241 h 21600"/>
                <a:gd name="T56" fmla="*/ 7556103 w 21600"/>
                <a:gd name="T57" fmla="*/ 15348656 h 21600"/>
                <a:gd name="T58" fmla="*/ 9848751 w 21600"/>
                <a:gd name="T59" fmla="*/ 15814496 h 21600"/>
                <a:gd name="T60" fmla="*/ 12132634 w 21600"/>
                <a:gd name="T61" fmla="*/ 15348656 h 21600"/>
                <a:gd name="T62" fmla="*/ 14003040 w 21600"/>
                <a:gd name="T63" fmla="*/ 14086241 h 21600"/>
                <a:gd name="T64" fmla="*/ 15276248 w 21600"/>
                <a:gd name="T65" fmla="*/ 12215191 h 21600"/>
                <a:gd name="T66" fmla="*/ 15748794 w 21600"/>
                <a:gd name="T67" fmla="*/ 9888178 h 21600"/>
                <a:gd name="T68" fmla="*/ 15276248 w 21600"/>
                <a:gd name="T69" fmla="*/ 7595207 h 21600"/>
                <a:gd name="T70" fmla="*/ 14003040 w 21600"/>
                <a:gd name="T71" fmla="*/ 5705463 h 21600"/>
                <a:gd name="T72" fmla="*/ 12132634 w 21600"/>
                <a:gd name="T73" fmla="*/ 4429888 h 21600"/>
                <a:gd name="T74" fmla="*/ 9848751 w 21600"/>
                <a:gd name="T75" fmla="*/ 3961861 h 21600"/>
                <a:gd name="T76" fmla="*/ 7556103 w 21600"/>
                <a:gd name="T77" fmla="*/ 4429888 h 21600"/>
                <a:gd name="T78" fmla="*/ 5680207 w 21600"/>
                <a:gd name="T79" fmla="*/ 5705463 h 21600"/>
                <a:gd name="T80" fmla="*/ 4406999 w 21600"/>
                <a:gd name="T81" fmla="*/ 7595207 h 21600"/>
                <a:gd name="T82" fmla="*/ 3934453 w 21600"/>
                <a:gd name="T83" fmla="*/ 9888178 h 21600"/>
                <a:gd name="T84" fmla="*/ 9852025 w 21600"/>
                <a:gd name="T85" fmla="*/ 6142764 h 21600"/>
                <a:gd name="T86" fmla="*/ 10361745 w 21600"/>
                <a:gd name="T87" fmla="*/ 6356989 h 21600"/>
                <a:gd name="T88" fmla="*/ 10575032 w 21600"/>
                <a:gd name="T89" fmla="*/ 6899762 h 21600"/>
                <a:gd name="T90" fmla="*/ 10361745 w 21600"/>
                <a:gd name="T91" fmla="*/ 7411742 h 21600"/>
                <a:gd name="T92" fmla="*/ 9852025 w 21600"/>
                <a:gd name="T93" fmla="*/ 7629282 h 21600"/>
                <a:gd name="T94" fmla="*/ 8260523 w 21600"/>
                <a:gd name="T95" fmla="*/ 8280808 h 21600"/>
                <a:gd name="T96" fmla="*/ 7602041 w 21600"/>
                <a:gd name="T97" fmla="*/ 9884864 h 21600"/>
                <a:gd name="T98" fmla="*/ 7388754 w 21600"/>
                <a:gd name="T99" fmla="*/ 10400158 h 21600"/>
                <a:gd name="T100" fmla="*/ 6879034 w 21600"/>
                <a:gd name="T101" fmla="*/ 10611102 h 21600"/>
                <a:gd name="T102" fmla="*/ 6328833 w 21600"/>
                <a:gd name="T103" fmla="*/ 10400158 h 21600"/>
                <a:gd name="T104" fmla="*/ 6125369 w 21600"/>
                <a:gd name="T105" fmla="*/ 9884864 h 21600"/>
                <a:gd name="T106" fmla="*/ 6413070 w 21600"/>
                <a:gd name="T107" fmla="*/ 8444518 h 21600"/>
                <a:gd name="T108" fmla="*/ 7215915 w 21600"/>
                <a:gd name="T109" fmla="*/ 7241435 h 21600"/>
                <a:gd name="T110" fmla="*/ 8397247 w 21600"/>
                <a:gd name="T111" fmla="*/ 6435016 h 21600"/>
                <a:gd name="T112" fmla="*/ 9852025 w 21600"/>
                <a:gd name="T113" fmla="*/ 6142764 h 2160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600" h="21600">
                  <a:moveTo>
                    <a:pt x="21357" y="18802"/>
                  </a:moveTo>
                  <a:cubicBezTo>
                    <a:pt x="21518" y="18965"/>
                    <a:pt x="21600" y="19177"/>
                    <a:pt x="21600" y="19437"/>
                  </a:cubicBezTo>
                  <a:cubicBezTo>
                    <a:pt x="21600" y="19581"/>
                    <a:pt x="21518" y="19776"/>
                    <a:pt x="21357" y="20019"/>
                  </a:cubicBezTo>
                  <a:cubicBezTo>
                    <a:pt x="21193" y="20261"/>
                    <a:pt x="20990" y="20504"/>
                    <a:pt x="20747" y="20741"/>
                  </a:cubicBezTo>
                  <a:cubicBezTo>
                    <a:pt x="20504" y="20979"/>
                    <a:pt x="20261" y="21185"/>
                    <a:pt x="20023" y="21349"/>
                  </a:cubicBezTo>
                  <a:cubicBezTo>
                    <a:pt x="19783" y="21518"/>
                    <a:pt x="19594" y="21600"/>
                    <a:pt x="19447" y="21600"/>
                  </a:cubicBezTo>
                  <a:cubicBezTo>
                    <a:pt x="19190" y="21600"/>
                    <a:pt x="18975" y="21515"/>
                    <a:pt x="18811" y="21343"/>
                  </a:cubicBezTo>
                  <a:lnTo>
                    <a:pt x="13957" y="16503"/>
                  </a:lnTo>
                  <a:cubicBezTo>
                    <a:pt x="13217" y="16980"/>
                    <a:pt x="12429" y="17350"/>
                    <a:pt x="11590" y="17604"/>
                  </a:cubicBezTo>
                  <a:cubicBezTo>
                    <a:pt x="10751" y="17864"/>
                    <a:pt x="9892" y="17991"/>
                    <a:pt x="9007" y="17991"/>
                  </a:cubicBezTo>
                  <a:cubicBezTo>
                    <a:pt x="7770" y="17991"/>
                    <a:pt x="6609" y="17760"/>
                    <a:pt x="5518" y="17291"/>
                  </a:cubicBezTo>
                  <a:cubicBezTo>
                    <a:pt x="4427" y="16822"/>
                    <a:pt x="3470" y="16175"/>
                    <a:pt x="2645" y="15354"/>
                  </a:cubicBezTo>
                  <a:cubicBezTo>
                    <a:pt x="1817" y="14535"/>
                    <a:pt x="1173" y="13580"/>
                    <a:pt x="701" y="12487"/>
                  </a:cubicBezTo>
                  <a:cubicBezTo>
                    <a:pt x="232" y="11400"/>
                    <a:pt x="0" y="10237"/>
                    <a:pt x="0" y="9000"/>
                  </a:cubicBezTo>
                  <a:cubicBezTo>
                    <a:pt x="0" y="7769"/>
                    <a:pt x="232" y="6602"/>
                    <a:pt x="701" y="5515"/>
                  </a:cubicBezTo>
                  <a:cubicBezTo>
                    <a:pt x="1170" y="4422"/>
                    <a:pt x="1817" y="3468"/>
                    <a:pt x="2645" y="2646"/>
                  </a:cubicBezTo>
                  <a:cubicBezTo>
                    <a:pt x="3470" y="1827"/>
                    <a:pt x="4425" y="1180"/>
                    <a:pt x="5512" y="709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5" y="0"/>
                    <a:pt x="11403" y="237"/>
                    <a:pt x="12488" y="709"/>
                  </a:cubicBezTo>
                  <a:cubicBezTo>
                    <a:pt x="13573" y="1180"/>
                    <a:pt x="14531" y="1827"/>
                    <a:pt x="15359" y="2646"/>
                  </a:cubicBezTo>
                  <a:cubicBezTo>
                    <a:pt x="16184" y="3468"/>
                    <a:pt x="16831" y="4422"/>
                    <a:pt x="17300" y="5515"/>
                  </a:cubicBezTo>
                  <a:cubicBezTo>
                    <a:pt x="17769" y="6602"/>
                    <a:pt x="18003" y="7769"/>
                    <a:pt x="18003" y="9000"/>
                  </a:cubicBezTo>
                  <a:cubicBezTo>
                    <a:pt x="18003" y="9887"/>
                    <a:pt x="17873" y="10748"/>
                    <a:pt x="17616" y="11589"/>
                  </a:cubicBezTo>
                  <a:cubicBezTo>
                    <a:pt x="17359" y="12434"/>
                    <a:pt x="16992" y="13219"/>
                    <a:pt x="16514" y="13947"/>
                  </a:cubicBezTo>
                  <a:lnTo>
                    <a:pt x="21357" y="18802"/>
                  </a:lnTo>
                  <a:close/>
                  <a:moveTo>
                    <a:pt x="3597" y="9000"/>
                  </a:moveTo>
                  <a:cubicBezTo>
                    <a:pt x="3597" y="9759"/>
                    <a:pt x="3741" y="10465"/>
                    <a:pt x="4029" y="11118"/>
                  </a:cubicBezTo>
                  <a:cubicBezTo>
                    <a:pt x="4317" y="11770"/>
                    <a:pt x="4707" y="12338"/>
                    <a:pt x="5193" y="12821"/>
                  </a:cubicBezTo>
                  <a:cubicBezTo>
                    <a:pt x="5679" y="13301"/>
                    <a:pt x="6253" y="13685"/>
                    <a:pt x="6908" y="13970"/>
                  </a:cubicBezTo>
                  <a:cubicBezTo>
                    <a:pt x="7566" y="14252"/>
                    <a:pt x="8264" y="14394"/>
                    <a:pt x="9004" y="14394"/>
                  </a:cubicBezTo>
                  <a:cubicBezTo>
                    <a:pt x="9745" y="14394"/>
                    <a:pt x="10440" y="14252"/>
                    <a:pt x="11092" y="13970"/>
                  </a:cubicBezTo>
                  <a:cubicBezTo>
                    <a:pt x="11745" y="13685"/>
                    <a:pt x="12319" y="13301"/>
                    <a:pt x="12802" y="12821"/>
                  </a:cubicBezTo>
                  <a:cubicBezTo>
                    <a:pt x="13291" y="12338"/>
                    <a:pt x="13678" y="11770"/>
                    <a:pt x="13966" y="11118"/>
                  </a:cubicBezTo>
                  <a:cubicBezTo>
                    <a:pt x="14254" y="10465"/>
                    <a:pt x="14398" y="9759"/>
                    <a:pt x="14398" y="9000"/>
                  </a:cubicBezTo>
                  <a:cubicBezTo>
                    <a:pt x="14398" y="8260"/>
                    <a:pt x="14254" y="7565"/>
                    <a:pt x="13966" y="6913"/>
                  </a:cubicBezTo>
                  <a:cubicBezTo>
                    <a:pt x="13675" y="6258"/>
                    <a:pt x="13291" y="5684"/>
                    <a:pt x="12802" y="5193"/>
                  </a:cubicBezTo>
                  <a:cubicBezTo>
                    <a:pt x="12316" y="4704"/>
                    <a:pt x="11745" y="4317"/>
                    <a:pt x="11092" y="4032"/>
                  </a:cubicBezTo>
                  <a:cubicBezTo>
                    <a:pt x="10440" y="3750"/>
                    <a:pt x="9742" y="3606"/>
                    <a:pt x="9004" y="3606"/>
                  </a:cubicBezTo>
                  <a:cubicBezTo>
                    <a:pt x="8267" y="3606"/>
                    <a:pt x="7566" y="3750"/>
                    <a:pt x="6908" y="4032"/>
                  </a:cubicBezTo>
                  <a:cubicBezTo>
                    <a:pt x="6253" y="4317"/>
                    <a:pt x="5676" y="4704"/>
                    <a:pt x="5193" y="5193"/>
                  </a:cubicBezTo>
                  <a:cubicBezTo>
                    <a:pt x="4707" y="5684"/>
                    <a:pt x="4317" y="6258"/>
                    <a:pt x="4029" y="6913"/>
                  </a:cubicBezTo>
                  <a:cubicBezTo>
                    <a:pt x="3741" y="7565"/>
                    <a:pt x="3597" y="8257"/>
                    <a:pt x="3597" y="9000"/>
                  </a:cubicBezTo>
                  <a:moveTo>
                    <a:pt x="9007" y="5591"/>
                  </a:moveTo>
                  <a:cubicBezTo>
                    <a:pt x="9185" y="5591"/>
                    <a:pt x="9344" y="5656"/>
                    <a:pt x="9473" y="5786"/>
                  </a:cubicBezTo>
                  <a:cubicBezTo>
                    <a:pt x="9603" y="5919"/>
                    <a:pt x="9668" y="6082"/>
                    <a:pt x="9668" y="6280"/>
                  </a:cubicBezTo>
                  <a:cubicBezTo>
                    <a:pt x="9668" y="6461"/>
                    <a:pt x="9603" y="6616"/>
                    <a:pt x="9473" y="6746"/>
                  </a:cubicBezTo>
                  <a:cubicBezTo>
                    <a:pt x="9344" y="6879"/>
                    <a:pt x="9185" y="6944"/>
                    <a:pt x="9007" y="6944"/>
                  </a:cubicBezTo>
                  <a:cubicBezTo>
                    <a:pt x="8439" y="6944"/>
                    <a:pt x="7953" y="7144"/>
                    <a:pt x="7552" y="7537"/>
                  </a:cubicBezTo>
                  <a:cubicBezTo>
                    <a:pt x="7151" y="7935"/>
                    <a:pt x="6950" y="8423"/>
                    <a:pt x="6950" y="8997"/>
                  </a:cubicBezTo>
                  <a:cubicBezTo>
                    <a:pt x="6950" y="9180"/>
                    <a:pt x="6885" y="9333"/>
                    <a:pt x="6755" y="9466"/>
                  </a:cubicBezTo>
                  <a:cubicBezTo>
                    <a:pt x="6623" y="9596"/>
                    <a:pt x="6467" y="9658"/>
                    <a:pt x="6289" y="9658"/>
                  </a:cubicBezTo>
                  <a:cubicBezTo>
                    <a:pt x="6080" y="9658"/>
                    <a:pt x="5914" y="9596"/>
                    <a:pt x="5786" y="9466"/>
                  </a:cubicBezTo>
                  <a:cubicBezTo>
                    <a:pt x="5659" y="9333"/>
                    <a:pt x="5600" y="9180"/>
                    <a:pt x="5600" y="8997"/>
                  </a:cubicBezTo>
                  <a:cubicBezTo>
                    <a:pt x="5600" y="8539"/>
                    <a:pt x="5685" y="8104"/>
                    <a:pt x="5863" y="7686"/>
                  </a:cubicBezTo>
                  <a:cubicBezTo>
                    <a:pt x="6038" y="7271"/>
                    <a:pt x="6281" y="6907"/>
                    <a:pt x="6597" y="6591"/>
                  </a:cubicBezTo>
                  <a:cubicBezTo>
                    <a:pt x="6905" y="6277"/>
                    <a:pt x="7264" y="6029"/>
                    <a:pt x="7677" y="5857"/>
                  </a:cubicBezTo>
                  <a:cubicBezTo>
                    <a:pt x="8086" y="5681"/>
                    <a:pt x="8530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AutoShape 14"/>
            <p:cNvSpPr/>
            <p:nvPr/>
          </p:nvSpPr>
          <p:spPr bwMode="auto">
            <a:xfrm>
              <a:off x="5202238" y="5060947"/>
              <a:ext cx="355600" cy="355600"/>
            </a:xfrm>
            <a:custGeom>
              <a:avLst/>
              <a:gdLst>
                <a:gd name="T0" fmla="*/ 20487631 w 21600"/>
                <a:gd name="T1" fmla="*/ 0 h 21600"/>
                <a:gd name="T2" fmla="*/ 22563709 w 21600"/>
                <a:gd name="T3" fmla="*/ 862956 h 21600"/>
                <a:gd name="T4" fmla="*/ 23416919 w 21600"/>
                <a:gd name="T5" fmla="*/ 2939034 h 21600"/>
                <a:gd name="T6" fmla="*/ 23416919 w 21600"/>
                <a:gd name="T7" fmla="*/ 20471365 h 21600"/>
                <a:gd name="T8" fmla="*/ 23181663 w 21600"/>
                <a:gd name="T9" fmla="*/ 21630292 h 21600"/>
                <a:gd name="T10" fmla="*/ 22553963 w 21600"/>
                <a:gd name="T11" fmla="*/ 22553963 h 21600"/>
                <a:gd name="T12" fmla="*/ 21617286 w 21600"/>
                <a:gd name="T13" fmla="*/ 23175176 h 21600"/>
                <a:gd name="T14" fmla="*/ 20487631 w 21600"/>
                <a:gd name="T15" fmla="*/ 23410399 h 21600"/>
                <a:gd name="T16" fmla="*/ 13080944 w 21600"/>
                <a:gd name="T17" fmla="*/ 23410399 h 21600"/>
                <a:gd name="T18" fmla="*/ 13080944 w 21600"/>
                <a:gd name="T19" fmla="*/ 13607824 h 21600"/>
                <a:gd name="T20" fmla="*/ 15704514 w 21600"/>
                <a:gd name="T21" fmla="*/ 13607824 h 21600"/>
                <a:gd name="T22" fmla="*/ 16033016 w 21600"/>
                <a:gd name="T23" fmla="*/ 13487480 h 21600"/>
                <a:gd name="T24" fmla="*/ 16176112 w 21600"/>
                <a:gd name="T25" fmla="*/ 13165497 h 21600"/>
                <a:gd name="T26" fmla="*/ 16357139 w 21600"/>
                <a:gd name="T27" fmla="*/ 10601588 h 21600"/>
                <a:gd name="T28" fmla="*/ 16236828 w 21600"/>
                <a:gd name="T29" fmla="*/ 10238383 h 21600"/>
                <a:gd name="T30" fmla="*/ 15886660 w 21600"/>
                <a:gd name="T31" fmla="*/ 10085540 h 21600"/>
                <a:gd name="T32" fmla="*/ 13080944 w 21600"/>
                <a:gd name="T33" fmla="*/ 10085540 h 21600"/>
                <a:gd name="T34" fmla="*/ 13080944 w 21600"/>
                <a:gd name="T35" fmla="*/ 8958058 h 21600"/>
                <a:gd name="T36" fmla="*/ 13243565 w 21600"/>
                <a:gd name="T37" fmla="*/ 8127633 h 21600"/>
                <a:gd name="T38" fmla="*/ 14055584 w 21600"/>
                <a:gd name="T39" fmla="*/ 7923822 h 21600"/>
                <a:gd name="T40" fmla="*/ 14902274 w 21600"/>
                <a:gd name="T41" fmla="*/ 7986677 h 21600"/>
                <a:gd name="T42" fmla="*/ 15793414 w 21600"/>
                <a:gd name="T43" fmla="*/ 8152558 h 21600"/>
                <a:gd name="T44" fmla="*/ 16000485 w 21600"/>
                <a:gd name="T45" fmla="*/ 8129806 h 21600"/>
                <a:gd name="T46" fmla="*/ 16176112 w 21600"/>
                <a:gd name="T47" fmla="*/ 8047393 h 21600"/>
                <a:gd name="T48" fmla="*/ 16389670 w 21600"/>
                <a:gd name="T49" fmla="*/ 7713491 h 21600"/>
                <a:gd name="T50" fmla="*/ 16736577 w 21600"/>
                <a:gd name="T51" fmla="*/ 5244968 h 21600"/>
                <a:gd name="T52" fmla="*/ 16357139 w 21600"/>
                <a:gd name="T53" fmla="*/ 4712655 h 21600"/>
                <a:gd name="T54" fmla="*/ 13491826 w 21600"/>
                <a:gd name="T55" fmla="*/ 4347309 h 21600"/>
                <a:gd name="T56" fmla="*/ 8902775 w 21600"/>
                <a:gd name="T57" fmla="*/ 8811702 h 21600"/>
                <a:gd name="T58" fmla="*/ 8902775 w 21600"/>
                <a:gd name="T59" fmla="*/ 10092027 h 21600"/>
                <a:gd name="T60" fmla="*/ 7332966 w 21600"/>
                <a:gd name="T61" fmla="*/ 10092027 h 21600"/>
                <a:gd name="T62" fmla="*/ 6849449 w 21600"/>
                <a:gd name="T63" fmla="*/ 10578804 h 21600"/>
                <a:gd name="T64" fmla="*/ 6849449 w 21600"/>
                <a:gd name="T65" fmla="*/ 13139486 h 21600"/>
                <a:gd name="T66" fmla="*/ 6986058 w 21600"/>
                <a:gd name="T67" fmla="*/ 13471247 h 21600"/>
                <a:gd name="T68" fmla="*/ 7332966 w 21600"/>
                <a:gd name="T69" fmla="*/ 13614344 h 21600"/>
                <a:gd name="T70" fmla="*/ 8902775 w 21600"/>
                <a:gd name="T71" fmla="*/ 13614344 h 21600"/>
                <a:gd name="T72" fmla="*/ 8902775 w 21600"/>
                <a:gd name="T73" fmla="*/ 23416919 h 21600"/>
                <a:gd name="T74" fmla="*/ 2910849 w 21600"/>
                <a:gd name="T75" fmla="*/ 23416919 h 21600"/>
                <a:gd name="T76" fmla="*/ 1786627 w 21600"/>
                <a:gd name="T77" fmla="*/ 23181663 h 21600"/>
                <a:gd name="T78" fmla="*/ 862956 w 21600"/>
                <a:gd name="T79" fmla="*/ 22560482 h 21600"/>
                <a:gd name="T80" fmla="*/ 238515 w 21600"/>
                <a:gd name="T81" fmla="*/ 21636811 h 21600"/>
                <a:gd name="T82" fmla="*/ 0 w 21600"/>
                <a:gd name="T83" fmla="*/ 20477885 h 21600"/>
                <a:gd name="T84" fmla="*/ 0 w 21600"/>
                <a:gd name="T85" fmla="*/ 2945553 h 21600"/>
                <a:gd name="T86" fmla="*/ 238515 w 21600"/>
                <a:gd name="T87" fmla="*/ 1801805 h 21600"/>
                <a:gd name="T88" fmla="*/ 862956 w 21600"/>
                <a:gd name="T89" fmla="*/ 869475 h 21600"/>
                <a:gd name="T90" fmla="*/ 1786627 w 21600"/>
                <a:gd name="T91" fmla="*/ 241742 h 21600"/>
                <a:gd name="T92" fmla="*/ 2910849 w 21600"/>
                <a:gd name="T93" fmla="*/ 6519 h 21600"/>
                <a:gd name="T94" fmla="*/ 20487631 w 21600"/>
                <a:gd name="T95" fmla="*/ 6519 h 21600"/>
                <a:gd name="T96" fmla="*/ 20487631 w 21600"/>
                <a:gd name="T97" fmla="*/ 0 h 21600"/>
                <a:gd name="T98" fmla="*/ 20487631 w 21600"/>
                <a:gd name="T99" fmla="*/ 0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18898" y="0"/>
                  </a:moveTo>
                  <a:cubicBezTo>
                    <a:pt x="19650" y="0"/>
                    <a:pt x="20287" y="264"/>
                    <a:pt x="20813" y="796"/>
                  </a:cubicBezTo>
                  <a:cubicBezTo>
                    <a:pt x="21336" y="1322"/>
                    <a:pt x="21600" y="1962"/>
                    <a:pt x="21600" y="2711"/>
                  </a:cubicBezTo>
                  <a:lnTo>
                    <a:pt x="21600" y="18883"/>
                  </a:lnTo>
                  <a:cubicBezTo>
                    <a:pt x="21600" y="19268"/>
                    <a:pt x="21527" y="19623"/>
                    <a:pt x="21383" y="19952"/>
                  </a:cubicBezTo>
                  <a:cubicBezTo>
                    <a:pt x="21236" y="20281"/>
                    <a:pt x="21042" y="20563"/>
                    <a:pt x="20804" y="20804"/>
                  </a:cubicBezTo>
                  <a:cubicBezTo>
                    <a:pt x="20566" y="21042"/>
                    <a:pt x="20278" y="21233"/>
                    <a:pt x="19940" y="21377"/>
                  </a:cubicBezTo>
                  <a:cubicBezTo>
                    <a:pt x="19603" y="21524"/>
                    <a:pt x="19256" y="21594"/>
                    <a:pt x="18898" y="21594"/>
                  </a:cubicBezTo>
                  <a:lnTo>
                    <a:pt x="12066" y="21594"/>
                  </a:lnTo>
                  <a:lnTo>
                    <a:pt x="12066" y="12552"/>
                  </a:lnTo>
                  <a:lnTo>
                    <a:pt x="14486" y="12552"/>
                  </a:lnTo>
                  <a:cubicBezTo>
                    <a:pt x="14595" y="12552"/>
                    <a:pt x="14698" y="12517"/>
                    <a:pt x="14789" y="12441"/>
                  </a:cubicBezTo>
                  <a:cubicBezTo>
                    <a:pt x="14877" y="12367"/>
                    <a:pt x="14921" y="12267"/>
                    <a:pt x="14921" y="12144"/>
                  </a:cubicBezTo>
                  <a:lnTo>
                    <a:pt x="15088" y="9779"/>
                  </a:lnTo>
                  <a:cubicBezTo>
                    <a:pt x="15088" y="9650"/>
                    <a:pt x="15050" y="9538"/>
                    <a:pt x="14977" y="9444"/>
                  </a:cubicBezTo>
                  <a:cubicBezTo>
                    <a:pt x="14883" y="9350"/>
                    <a:pt x="14774" y="9303"/>
                    <a:pt x="14654" y="9303"/>
                  </a:cubicBezTo>
                  <a:lnTo>
                    <a:pt x="12066" y="9303"/>
                  </a:lnTo>
                  <a:lnTo>
                    <a:pt x="12066" y="8263"/>
                  </a:lnTo>
                  <a:cubicBezTo>
                    <a:pt x="12066" y="7879"/>
                    <a:pt x="12116" y="7623"/>
                    <a:pt x="12216" y="7497"/>
                  </a:cubicBezTo>
                  <a:cubicBezTo>
                    <a:pt x="12313" y="7370"/>
                    <a:pt x="12565" y="7309"/>
                    <a:pt x="12965" y="7309"/>
                  </a:cubicBezTo>
                  <a:cubicBezTo>
                    <a:pt x="13203" y="7309"/>
                    <a:pt x="13458" y="7326"/>
                    <a:pt x="13746" y="7367"/>
                  </a:cubicBezTo>
                  <a:cubicBezTo>
                    <a:pt x="14034" y="7406"/>
                    <a:pt x="14307" y="7456"/>
                    <a:pt x="14568" y="7520"/>
                  </a:cubicBezTo>
                  <a:cubicBezTo>
                    <a:pt x="14624" y="7520"/>
                    <a:pt x="14686" y="7514"/>
                    <a:pt x="14759" y="7499"/>
                  </a:cubicBezTo>
                  <a:cubicBezTo>
                    <a:pt x="14830" y="7485"/>
                    <a:pt x="14883" y="7458"/>
                    <a:pt x="14921" y="7423"/>
                  </a:cubicBezTo>
                  <a:cubicBezTo>
                    <a:pt x="15015" y="7367"/>
                    <a:pt x="15079" y="7264"/>
                    <a:pt x="15118" y="7115"/>
                  </a:cubicBezTo>
                  <a:lnTo>
                    <a:pt x="15438" y="4838"/>
                  </a:lnTo>
                  <a:cubicBezTo>
                    <a:pt x="15479" y="4565"/>
                    <a:pt x="15361" y="4403"/>
                    <a:pt x="15088" y="4347"/>
                  </a:cubicBezTo>
                  <a:cubicBezTo>
                    <a:pt x="14245" y="4112"/>
                    <a:pt x="13364" y="4001"/>
                    <a:pt x="12445" y="4010"/>
                  </a:cubicBezTo>
                  <a:cubicBezTo>
                    <a:pt x="9625" y="4010"/>
                    <a:pt x="8212" y="5384"/>
                    <a:pt x="8212" y="8128"/>
                  </a:cubicBezTo>
                  <a:lnTo>
                    <a:pt x="8212" y="9309"/>
                  </a:lnTo>
                  <a:lnTo>
                    <a:pt x="6764" y="9309"/>
                  </a:lnTo>
                  <a:cubicBezTo>
                    <a:pt x="6456" y="9309"/>
                    <a:pt x="6306" y="9459"/>
                    <a:pt x="6318" y="9758"/>
                  </a:cubicBezTo>
                  <a:lnTo>
                    <a:pt x="6318" y="12120"/>
                  </a:lnTo>
                  <a:cubicBezTo>
                    <a:pt x="6318" y="12235"/>
                    <a:pt x="6356" y="12335"/>
                    <a:pt x="6444" y="12426"/>
                  </a:cubicBezTo>
                  <a:cubicBezTo>
                    <a:pt x="6526" y="12514"/>
                    <a:pt x="6632" y="12558"/>
                    <a:pt x="6764" y="12558"/>
                  </a:cubicBezTo>
                  <a:lnTo>
                    <a:pt x="8212" y="12558"/>
                  </a:lnTo>
                  <a:lnTo>
                    <a:pt x="8212" y="21600"/>
                  </a:lnTo>
                  <a:lnTo>
                    <a:pt x="2685" y="21600"/>
                  </a:lnTo>
                  <a:cubicBezTo>
                    <a:pt x="2320" y="21600"/>
                    <a:pt x="1974" y="21530"/>
                    <a:pt x="1648" y="21383"/>
                  </a:cubicBezTo>
                  <a:cubicBezTo>
                    <a:pt x="1322" y="21239"/>
                    <a:pt x="1034" y="21048"/>
                    <a:pt x="796" y="20810"/>
                  </a:cubicBezTo>
                  <a:cubicBezTo>
                    <a:pt x="558" y="20569"/>
                    <a:pt x="364" y="20287"/>
                    <a:pt x="220" y="19958"/>
                  </a:cubicBezTo>
                  <a:cubicBezTo>
                    <a:pt x="76" y="19629"/>
                    <a:pt x="0" y="19274"/>
                    <a:pt x="0" y="18889"/>
                  </a:cubicBezTo>
                  <a:lnTo>
                    <a:pt x="0" y="2717"/>
                  </a:lnTo>
                  <a:cubicBezTo>
                    <a:pt x="0" y="2353"/>
                    <a:pt x="76" y="2000"/>
                    <a:pt x="220" y="1662"/>
                  </a:cubicBezTo>
                  <a:cubicBezTo>
                    <a:pt x="364" y="1328"/>
                    <a:pt x="558" y="1037"/>
                    <a:pt x="796" y="802"/>
                  </a:cubicBezTo>
                  <a:cubicBezTo>
                    <a:pt x="1034" y="558"/>
                    <a:pt x="1322" y="370"/>
                    <a:pt x="1648" y="223"/>
                  </a:cubicBezTo>
                  <a:cubicBezTo>
                    <a:pt x="1974" y="76"/>
                    <a:pt x="2320" y="6"/>
                    <a:pt x="2685" y="6"/>
                  </a:cubicBezTo>
                  <a:lnTo>
                    <a:pt x="18898" y="6"/>
                  </a:lnTo>
                  <a:lnTo>
                    <a:pt x="18898" y="0"/>
                  </a:lnTo>
                  <a:close/>
                  <a:moveTo>
                    <a:pt x="18898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zh-CN" altLang="en-US" sz="1450">
                <a:solidFill>
                  <a:srgbClr val="000000"/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AutoShape 25"/>
            <p:cNvSpPr/>
            <p:nvPr/>
          </p:nvSpPr>
          <p:spPr bwMode="auto">
            <a:xfrm>
              <a:off x="5715000" y="3581397"/>
              <a:ext cx="762000" cy="635000"/>
            </a:xfrm>
            <a:custGeom>
              <a:avLst/>
              <a:gdLst>
                <a:gd name="T0" fmla="*/ 107526667 w 21600"/>
                <a:gd name="T1" fmla="*/ 5593409 h 21600"/>
                <a:gd name="T2" fmla="*/ 100870949 w 21600"/>
                <a:gd name="T3" fmla="*/ 74671296 h 21600"/>
                <a:gd name="T4" fmla="*/ 0 w 21600"/>
                <a:gd name="T5" fmla="*/ 69077887 h 21600"/>
                <a:gd name="T6" fmla="*/ 6700520 w 21600"/>
                <a:gd name="T7" fmla="*/ 0 h 21600"/>
                <a:gd name="T8" fmla="*/ 19534011 w 21600"/>
                <a:gd name="T9" fmla="*/ 6163851 h 21600"/>
                <a:gd name="T10" fmla="*/ 7372562 w 21600"/>
                <a:gd name="T11" fmla="*/ 6143096 h 21600"/>
                <a:gd name="T12" fmla="*/ 7337707 w 21600"/>
                <a:gd name="T13" fmla="*/ 16275579 h 21600"/>
                <a:gd name="T14" fmla="*/ 19499157 w 21600"/>
                <a:gd name="T15" fmla="*/ 16306682 h 21600"/>
                <a:gd name="T16" fmla="*/ 20171198 w 21600"/>
                <a:gd name="T17" fmla="*/ 24897350 h 21600"/>
                <a:gd name="T18" fmla="*/ 8970504 w 21600"/>
                <a:gd name="T19" fmla="*/ 23009813 h 21600"/>
                <a:gd name="T20" fmla="*/ 6690572 w 21600"/>
                <a:gd name="T21" fmla="*/ 32392114 h 21600"/>
                <a:gd name="T22" fmla="*/ 17891266 w 21600"/>
                <a:gd name="T23" fmla="*/ 34279652 h 21600"/>
                <a:gd name="T24" fmla="*/ 20171198 w 21600"/>
                <a:gd name="T25" fmla="*/ 24897350 h 21600"/>
                <a:gd name="T26" fmla="*/ 17891266 w 21600"/>
                <a:gd name="T27" fmla="*/ 40401993 h 21600"/>
                <a:gd name="T28" fmla="*/ 6690572 w 21600"/>
                <a:gd name="T29" fmla="*/ 42289530 h 21600"/>
                <a:gd name="T30" fmla="*/ 8970504 w 21600"/>
                <a:gd name="T31" fmla="*/ 51671831 h 21600"/>
                <a:gd name="T32" fmla="*/ 20171198 w 21600"/>
                <a:gd name="T33" fmla="*/ 49784294 h 21600"/>
                <a:gd name="T34" fmla="*/ 19534011 w 21600"/>
                <a:gd name="T35" fmla="*/ 58416472 h 21600"/>
                <a:gd name="T36" fmla="*/ 7372562 w 21600"/>
                <a:gd name="T37" fmla="*/ 58395717 h 21600"/>
                <a:gd name="T38" fmla="*/ 7337707 w 21600"/>
                <a:gd name="T39" fmla="*/ 68528200 h 21600"/>
                <a:gd name="T40" fmla="*/ 19499157 w 21600"/>
                <a:gd name="T41" fmla="*/ 68548956 h 21600"/>
                <a:gd name="T42" fmla="*/ 80615155 w 21600"/>
                <a:gd name="T43" fmla="*/ 7505171 h 21600"/>
                <a:gd name="T44" fmla="*/ 29161599 w 21600"/>
                <a:gd name="T45" fmla="*/ 5603816 h 21600"/>
                <a:gd name="T46" fmla="*/ 26886676 w 21600"/>
                <a:gd name="T47" fmla="*/ 32392114 h 21600"/>
                <a:gd name="T48" fmla="*/ 78340162 w 21600"/>
                <a:gd name="T49" fmla="*/ 34279652 h 21600"/>
                <a:gd name="T50" fmla="*/ 80615155 w 21600"/>
                <a:gd name="T51" fmla="*/ 7505171 h 21600"/>
                <a:gd name="T52" fmla="*/ 78340162 w 21600"/>
                <a:gd name="T53" fmla="*/ 40401993 h 21600"/>
                <a:gd name="T54" fmla="*/ 26886676 w 21600"/>
                <a:gd name="T55" fmla="*/ 42289530 h 21600"/>
                <a:gd name="T56" fmla="*/ 29161599 w 21600"/>
                <a:gd name="T57" fmla="*/ 69077887 h 21600"/>
                <a:gd name="T58" fmla="*/ 80615155 w 21600"/>
                <a:gd name="T59" fmla="*/ 67176532 h 21600"/>
                <a:gd name="T60" fmla="*/ 100203917 w 21600"/>
                <a:gd name="T61" fmla="*/ 6163851 h 21600"/>
                <a:gd name="T62" fmla="*/ 88002604 w 21600"/>
                <a:gd name="T63" fmla="*/ 6143096 h 21600"/>
                <a:gd name="T64" fmla="*/ 88002604 w 21600"/>
                <a:gd name="T65" fmla="*/ 16275579 h 21600"/>
                <a:gd name="T66" fmla="*/ 100203917 w 21600"/>
                <a:gd name="T67" fmla="*/ 16306682 h 21600"/>
                <a:gd name="T68" fmla="*/ 100870949 w 21600"/>
                <a:gd name="T69" fmla="*/ 24897350 h 21600"/>
                <a:gd name="T70" fmla="*/ 89610565 w 21600"/>
                <a:gd name="T71" fmla="*/ 23009813 h 21600"/>
                <a:gd name="T72" fmla="*/ 87345520 w 21600"/>
                <a:gd name="T73" fmla="*/ 32392114 h 21600"/>
                <a:gd name="T74" fmla="*/ 98595956 w 21600"/>
                <a:gd name="T75" fmla="*/ 34279652 h 21600"/>
                <a:gd name="T76" fmla="*/ 100870949 w 21600"/>
                <a:gd name="T77" fmla="*/ 24897350 h 21600"/>
                <a:gd name="T78" fmla="*/ 98595956 w 21600"/>
                <a:gd name="T79" fmla="*/ 40401993 h 21600"/>
                <a:gd name="T80" fmla="*/ 87345520 w 21600"/>
                <a:gd name="T81" fmla="*/ 42289530 h 21600"/>
                <a:gd name="T82" fmla="*/ 89610565 w 21600"/>
                <a:gd name="T83" fmla="*/ 51671831 h 21600"/>
                <a:gd name="T84" fmla="*/ 100870949 w 21600"/>
                <a:gd name="T85" fmla="*/ 49784294 h 21600"/>
                <a:gd name="T86" fmla="*/ 100203917 w 21600"/>
                <a:gd name="T87" fmla="*/ 58416472 h 21600"/>
                <a:gd name="T88" fmla="*/ 88002604 w 21600"/>
                <a:gd name="T89" fmla="*/ 58395717 h 21600"/>
                <a:gd name="T90" fmla="*/ 88002604 w 21600"/>
                <a:gd name="T91" fmla="*/ 68528200 h 21600"/>
                <a:gd name="T92" fmla="*/ 100203917 w 21600"/>
                <a:gd name="T93" fmla="*/ 68548956 h 21600"/>
                <a:gd name="T94" fmla="*/ 100870949 w 21600"/>
                <a:gd name="T95" fmla="*/ 59754323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1" y="0"/>
                    <a:pt x="20944" y="162"/>
                    <a:pt x="21206" y="479"/>
                  </a:cubicBezTo>
                  <a:cubicBezTo>
                    <a:pt x="21468" y="799"/>
                    <a:pt x="21600" y="1178"/>
                    <a:pt x="21600" y="1618"/>
                  </a:cubicBezTo>
                  <a:lnTo>
                    <a:pt x="21600" y="19982"/>
                  </a:lnTo>
                  <a:cubicBezTo>
                    <a:pt x="21600" y="20422"/>
                    <a:pt x="21468" y="20801"/>
                    <a:pt x="21206" y="21121"/>
                  </a:cubicBezTo>
                  <a:cubicBezTo>
                    <a:pt x="20944" y="21438"/>
                    <a:pt x="20631" y="21600"/>
                    <a:pt x="20263" y="21600"/>
                  </a:cubicBezTo>
                  <a:lnTo>
                    <a:pt x="1346" y="21600"/>
                  </a:lnTo>
                  <a:cubicBezTo>
                    <a:pt x="982" y="21600"/>
                    <a:pt x="663" y="21438"/>
                    <a:pt x="399" y="21121"/>
                  </a:cubicBezTo>
                  <a:cubicBezTo>
                    <a:pt x="132" y="20801"/>
                    <a:pt x="0" y="20422"/>
                    <a:pt x="0" y="19982"/>
                  </a:cubicBezTo>
                  <a:lnTo>
                    <a:pt x="0" y="1618"/>
                  </a:lnTo>
                  <a:cubicBezTo>
                    <a:pt x="0" y="1178"/>
                    <a:pt x="132" y="799"/>
                    <a:pt x="399" y="479"/>
                  </a:cubicBezTo>
                  <a:cubicBezTo>
                    <a:pt x="663" y="162"/>
                    <a:pt x="982" y="0"/>
                    <a:pt x="1346" y="0"/>
                  </a:cubicBezTo>
                  <a:lnTo>
                    <a:pt x="20263" y="0"/>
                  </a:lnTo>
                  <a:close/>
                  <a:moveTo>
                    <a:pt x="4052" y="2171"/>
                  </a:moveTo>
                  <a:cubicBezTo>
                    <a:pt x="4052" y="2021"/>
                    <a:pt x="4010" y="1892"/>
                    <a:pt x="3924" y="1783"/>
                  </a:cubicBezTo>
                  <a:cubicBezTo>
                    <a:pt x="3839" y="1677"/>
                    <a:pt x="3729" y="1621"/>
                    <a:pt x="3594" y="1621"/>
                  </a:cubicBezTo>
                  <a:lnTo>
                    <a:pt x="1802" y="1621"/>
                  </a:lnTo>
                  <a:cubicBezTo>
                    <a:pt x="1677" y="1621"/>
                    <a:pt x="1569" y="1674"/>
                    <a:pt x="1481" y="1777"/>
                  </a:cubicBezTo>
                  <a:cubicBezTo>
                    <a:pt x="1391" y="1880"/>
                    <a:pt x="1344" y="2012"/>
                    <a:pt x="1344" y="2171"/>
                  </a:cubicBezTo>
                  <a:lnTo>
                    <a:pt x="1344" y="4321"/>
                  </a:lnTo>
                  <a:cubicBezTo>
                    <a:pt x="1344" y="4470"/>
                    <a:pt x="1388" y="4603"/>
                    <a:pt x="1474" y="4708"/>
                  </a:cubicBezTo>
                  <a:cubicBezTo>
                    <a:pt x="1559" y="4817"/>
                    <a:pt x="1670" y="4867"/>
                    <a:pt x="1802" y="4867"/>
                  </a:cubicBezTo>
                  <a:lnTo>
                    <a:pt x="3594" y="4867"/>
                  </a:lnTo>
                  <a:cubicBezTo>
                    <a:pt x="3721" y="4867"/>
                    <a:pt x="3829" y="4820"/>
                    <a:pt x="3917" y="4717"/>
                  </a:cubicBezTo>
                  <a:cubicBezTo>
                    <a:pt x="4008" y="4614"/>
                    <a:pt x="4052" y="4482"/>
                    <a:pt x="4052" y="4321"/>
                  </a:cubicBezTo>
                  <a:lnTo>
                    <a:pt x="4052" y="2171"/>
                  </a:lnTo>
                  <a:close/>
                  <a:moveTo>
                    <a:pt x="4052" y="7202"/>
                  </a:moveTo>
                  <a:cubicBezTo>
                    <a:pt x="4052" y="7055"/>
                    <a:pt x="4010" y="6926"/>
                    <a:pt x="3924" y="6817"/>
                  </a:cubicBezTo>
                  <a:cubicBezTo>
                    <a:pt x="3839" y="6709"/>
                    <a:pt x="3729" y="6656"/>
                    <a:pt x="3594" y="6656"/>
                  </a:cubicBezTo>
                  <a:lnTo>
                    <a:pt x="1802" y="6656"/>
                  </a:lnTo>
                  <a:cubicBezTo>
                    <a:pt x="1677" y="6656"/>
                    <a:pt x="1569" y="6709"/>
                    <a:pt x="1481" y="6817"/>
                  </a:cubicBezTo>
                  <a:cubicBezTo>
                    <a:pt x="1391" y="6926"/>
                    <a:pt x="1344" y="7055"/>
                    <a:pt x="1344" y="7202"/>
                  </a:cubicBezTo>
                  <a:lnTo>
                    <a:pt x="1344" y="9370"/>
                  </a:lnTo>
                  <a:cubicBezTo>
                    <a:pt x="1344" y="9516"/>
                    <a:pt x="1388" y="9646"/>
                    <a:pt x="1474" y="9757"/>
                  </a:cubicBezTo>
                  <a:cubicBezTo>
                    <a:pt x="1559" y="9863"/>
                    <a:pt x="1670" y="9916"/>
                    <a:pt x="1802" y="9916"/>
                  </a:cubicBezTo>
                  <a:lnTo>
                    <a:pt x="3594" y="9916"/>
                  </a:lnTo>
                  <a:cubicBezTo>
                    <a:pt x="3721" y="9916"/>
                    <a:pt x="3829" y="9863"/>
                    <a:pt x="3917" y="9757"/>
                  </a:cubicBezTo>
                  <a:cubicBezTo>
                    <a:pt x="4008" y="9646"/>
                    <a:pt x="4052" y="9516"/>
                    <a:pt x="4052" y="9370"/>
                  </a:cubicBezTo>
                  <a:lnTo>
                    <a:pt x="4052" y="7202"/>
                  </a:lnTo>
                  <a:close/>
                  <a:moveTo>
                    <a:pt x="4052" y="12233"/>
                  </a:moveTo>
                  <a:cubicBezTo>
                    <a:pt x="4052" y="12084"/>
                    <a:pt x="4010" y="11957"/>
                    <a:pt x="3924" y="11846"/>
                  </a:cubicBezTo>
                  <a:cubicBezTo>
                    <a:pt x="3839" y="11740"/>
                    <a:pt x="3729" y="11687"/>
                    <a:pt x="3594" y="11687"/>
                  </a:cubicBezTo>
                  <a:lnTo>
                    <a:pt x="1802" y="11687"/>
                  </a:lnTo>
                  <a:cubicBezTo>
                    <a:pt x="1677" y="11687"/>
                    <a:pt x="1569" y="11740"/>
                    <a:pt x="1481" y="11846"/>
                  </a:cubicBezTo>
                  <a:cubicBezTo>
                    <a:pt x="1391" y="11957"/>
                    <a:pt x="1344" y="12084"/>
                    <a:pt x="1344" y="12233"/>
                  </a:cubicBezTo>
                  <a:lnTo>
                    <a:pt x="1344" y="14401"/>
                  </a:lnTo>
                  <a:cubicBezTo>
                    <a:pt x="1344" y="14548"/>
                    <a:pt x="1388" y="14677"/>
                    <a:pt x="1474" y="14786"/>
                  </a:cubicBezTo>
                  <a:cubicBezTo>
                    <a:pt x="1559" y="14894"/>
                    <a:pt x="1670" y="14947"/>
                    <a:pt x="1802" y="14947"/>
                  </a:cubicBezTo>
                  <a:lnTo>
                    <a:pt x="3594" y="14947"/>
                  </a:lnTo>
                  <a:cubicBezTo>
                    <a:pt x="3721" y="14947"/>
                    <a:pt x="3829" y="14894"/>
                    <a:pt x="3917" y="14786"/>
                  </a:cubicBezTo>
                  <a:cubicBezTo>
                    <a:pt x="4008" y="14677"/>
                    <a:pt x="4052" y="14548"/>
                    <a:pt x="4052" y="14401"/>
                  </a:cubicBezTo>
                  <a:lnTo>
                    <a:pt x="4052" y="12233"/>
                  </a:lnTo>
                  <a:close/>
                  <a:moveTo>
                    <a:pt x="4052" y="17285"/>
                  </a:moveTo>
                  <a:cubicBezTo>
                    <a:pt x="4052" y="17136"/>
                    <a:pt x="4010" y="17006"/>
                    <a:pt x="3924" y="16898"/>
                  </a:cubicBezTo>
                  <a:cubicBezTo>
                    <a:pt x="3839" y="16792"/>
                    <a:pt x="3729" y="16736"/>
                    <a:pt x="3594" y="16736"/>
                  </a:cubicBezTo>
                  <a:lnTo>
                    <a:pt x="1802" y="16736"/>
                  </a:lnTo>
                  <a:cubicBezTo>
                    <a:pt x="1677" y="16736"/>
                    <a:pt x="1569" y="16789"/>
                    <a:pt x="1481" y="16892"/>
                  </a:cubicBezTo>
                  <a:cubicBezTo>
                    <a:pt x="1391" y="16995"/>
                    <a:pt x="1344" y="17124"/>
                    <a:pt x="1344" y="17285"/>
                  </a:cubicBezTo>
                  <a:lnTo>
                    <a:pt x="1344" y="19435"/>
                  </a:lnTo>
                  <a:cubicBezTo>
                    <a:pt x="1344" y="19585"/>
                    <a:pt x="1388" y="19714"/>
                    <a:pt x="1474" y="19823"/>
                  </a:cubicBezTo>
                  <a:cubicBezTo>
                    <a:pt x="1559" y="19929"/>
                    <a:pt x="1670" y="19985"/>
                    <a:pt x="1802" y="19985"/>
                  </a:cubicBezTo>
                  <a:lnTo>
                    <a:pt x="3594" y="19985"/>
                  </a:lnTo>
                  <a:cubicBezTo>
                    <a:pt x="3721" y="19985"/>
                    <a:pt x="3829" y="19932"/>
                    <a:pt x="3917" y="19829"/>
                  </a:cubicBezTo>
                  <a:cubicBezTo>
                    <a:pt x="4008" y="19726"/>
                    <a:pt x="4052" y="19597"/>
                    <a:pt x="4052" y="19435"/>
                  </a:cubicBezTo>
                  <a:lnTo>
                    <a:pt x="4052" y="17285"/>
                  </a:lnTo>
                  <a:close/>
                  <a:moveTo>
                    <a:pt x="16194" y="2171"/>
                  </a:moveTo>
                  <a:cubicBezTo>
                    <a:pt x="16194" y="2021"/>
                    <a:pt x="16150" y="1892"/>
                    <a:pt x="16065" y="1783"/>
                  </a:cubicBezTo>
                  <a:cubicBezTo>
                    <a:pt x="15979" y="1677"/>
                    <a:pt x="15871" y="1621"/>
                    <a:pt x="15737" y="1621"/>
                  </a:cubicBezTo>
                  <a:lnTo>
                    <a:pt x="5858" y="1621"/>
                  </a:lnTo>
                  <a:cubicBezTo>
                    <a:pt x="5731" y="1621"/>
                    <a:pt x="5623" y="1674"/>
                    <a:pt x="5535" y="1777"/>
                  </a:cubicBezTo>
                  <a:cubicBezTo>
                    <a:pt x="5445" y="1880"/>
                    <a:pt x="5401" y="2012"/>
                    <a:pt x="5401" y="2171"/>
                  </a:cubicBezTo>
                  <a:lnTo>
                    <a:pt x="5401" y="9370"/>
                  </a:lnTo>
                  <a:cubicBezTo>
                    <a:pt x="5401" y="9516"/>
                    <a:pt x="5442" y="9646"/>
                    <a:pt x="5528" y="9757"/>
                  </a:cubicBezTo>
                  <a:cubicBezTo>
                    <a:pt x="5616" y="9863"/>
                    <a:pt x="5724" y="9916"/>
                    <a:pt x="5858" y="9916"/>
                  </a:cubicBezTo>
                  <a:lnTo>
                    <a:pt x="15737" y="9916"/>
                  </a:lnTo>
                  <a:cubicBezTo>
                    <a:pt x="15862" y="9916"/>
                    <a:pt x="15969" y="9863"/>
                    <a:pt x="16060" y="9757"/>
                  </a:cubicBezTo>
                  <a:cubicBezTo>
                    <a:pt x="16148" y="9646"/>
                    <a:pt x="16194" y="9516"/>
                    <a:pt x="16194" y="9370"/>
                  </a:cubicBezTo>
                  <a:lnTo>
                    <a:pt x="16194" y="2171"/>
                  </a:lnTo>
                  <a:close/>
                  <a:moveTo>
                    <a:pt x="16194" y="12233"/>
                  </a:moveTo>
                  <a:cubicBezTo>
                    <a:pt x="16194" y="12084"/>
                    <a:pt x="16150" y="11957"/>
                    <a:pt x="16065" y="11846"/>
                  </a:cubicBezTo>
                  <a:cubicBezTo>
                    <a:pt x="15979" y="11740"/>
                    <a:pt x="15871" y="11687"/>
                    <a:pt x="15737" y="11687"/>
                  </a:cubicBezTo>
                  <a:lnTo>
                    <a:pt x="5858" y="11687"/>
                  </a:lnTo>
                  <a:cubicBezTo>
                    <a:pt x="5731" y="11687"/>
                    <a:pt x="5623" y="11740"/>
                    <a:pt x="5535" y="11846"/>
                  </a:cubicBezTo>
                  <a:cubicBezTo>
                    <a:pt x="5445" y="11957"/>
                    <a:pt x="5401" y="12084"/>
                    <a:pt x="5401" y="12233"/>
                  </a:cubicBezTo>
                  <a:lnTo>
                    <a:pt x="5401" y="19432"/>
                  </a:lnTo>
                  <a:cubicBezTo>
                    <a:pt x="5401" y="19582"/>
                    <a:pt x="5442" y="19711"/>
                    <a:pt x="5528" y="19820"/>
                  </a:cubicBezTo>
                  <a:cubicBezTo>
                    <a:pt x="5616" y="19926"/>
                    <a:pt x="5724" y="19982"/>
                    <a:pt x="5858" y="19982"/>
                  </a:cubicBezTo>
                  <a:lnTo>
                    <a:pt x="15737" y="19982"/>
                  </a:lnTo>
                  <a:cubicBezTo>
                    <a:pt x="15862" y="19982"/>
                    <a:pt x="15969" y="19929"/>
                    <a:pt x="16060" y="19826"/>
                  </a:cubicBezTo>
                  <a:cubicBezTo>
                    <a:pt x="16148" y="19723"/>
                    <a:pt x="16194" y="19594"/>
                    <a:pt x="16194" y="19432"/>
                  </a:cubicBezTo>
                  <a:lnTo>
                    <a:pt x="16194" y="12233"/>
                  </a:lnTo>
                  <a:close/>
                  <a:moveTo>
                    <a:pt x="20263" y="2171"/>
                  </a:moveTo>
                  <a:cubicBezTo>
                    <a:pt x="20263" y="2021"/>
                    <a:pt x="20217" y="1892"/>
                    <a:pt x="20129" y="1783"/>
                  </a:cubicBezTo>
                  <a:cubicBezTo>
                    <a:pt x="20038" y="1677"/>
                    <a:pt x="19930" y="1621"/>
                    <a:pt x="19806" y="1621"/>
                  </a:cubicBezTo>
                  <a:lnTo>
                    <a:pt x="18001" y="1621"/>
                  </a:lnTo>
                  <a:cubicBezTo>
                    <a:pt x="17876" y="1621"/>
                    <a:pt x="17769" y="1674"/>
                    <a:pt x="17678" y="1777"/>
                  </a:cubicBezTo>
                  <a:cubicBezTo>
                    <a:pt x="17590" y="1880"/>
                    <a:pt x="17546" y="2012"/>
                    <a:pt x="17546" y="2171"/>
                  </a:cubicBezTo>
                  <a:lnTo>
                    <a:pt x="17546" y="4321"/>
                  </a:lnTo>
                  <a:cubicBezTo>
                    <a:pt x="17546" y="4470"/>
                    <a:pt x="17590" y="4603"/>
                    <a:pt x="17678" y="4708"/>
                  </a:cubicBezTo>
                  <a:cubicBezTo>
                    <a:pt x="17769" y="4817"/>
                    <a:pt x="17876" y="4867"/>
                    <a:pt x="18001" y="4867"/>
                  </a:cubicBezTo>
                  <a:lnTo>
                    <a:pt x="19806" y="4867"/>
                  </a:lnTo>
                  <a:cubicBezTo>
                    <a:pt x="19930" y="4867"/>
                    <a:pt x="20038" y="4820"/>
                    <a:pt x="20129" y="4717"/>
                  </a:cubicBezTo>
                  <a:cubicBezTo>
                    <a:pt x="20217" y="4614"/>
                    <a:pt x="20263" y="4482"/>
                    <a:pt x="20263" y="4321"/>
                  </a:cubicBezTo>
                  <a:lnTo>
                    <a:pt x="20263" y="2171"/>
                  </a:lnTo>
                  <a:close/>
                  <a:moveTo>
                    <a:pt x="20263" y="7202"/>
                  </a:moveTo>
                  <a:cubicBezTo>
                    <a:pt x="20263" y="7055"/>
                    <a:pt x="20217" y="6926"/>
                    <a:pt x="20129" y="6817"/>
                  </a:cubicBezTo>
                  <a:cubicBezTo>
                    <a:pt x="20038" y="6709"/>
                    <a:pt x="19930" y="6656"/>
                    <a:pt x="19806" y="6656"/>
                  </a:cubicBezTo>
                  <a:lnTo>
                    <a:pt x="18001" y="6656"/>
                  </a:lnTo>
                  <a:cubicBezTo>
                    <a:pt x="17876" y="6656"/>
                    <a:pt x="17769" y="6709"/>
                    <a:pt x="17678" y="6817"/>
                  </a:cubicBezTo>
                  <a:cubicBezTo>
                    <a:pt x="17590" y="6926"/>
                    <a:pt x="17546" y="7055"/>
                    <a:pt x="17546" y="7202"/>
                  </a:cubicBezTo>
                  <a:lnTo>
                    <a:pt x="17546" y="9370"/>
                  </a:lnTo>
                  <a:cubicBezTo>
                    <a:pt x="17546" y="9516"/>
                    <a:pt x="17590" y="9646"/>
                    <a:pt x="17678" y="9757"/>
                  </a:cubicBezTo>
                  <a:cubicBezTo>
                    <a:pt x="17769" y="9863"/>
                    <a:pt x="17876" y="9916"/>
                    <a:pt x="18001" y="9916"/>
                  </a:cubicBezTo>
                  <a:lnTo>
                    <a:pt x="19806" y="9916"/>
                  </a:lnTo>
                  <a:cubicBezTo>
                    <a:pt x="19930" y="9916"/>
                    <a:pt x="20038" y="9863"/>
                    <a:pt x="20129" y="9757"/>
                  </a:cubicBezTo>
                  <a:cubicBezTo>
                    <a:pt x="20217" y="9646"/>
                    <a:pt x="20263" y="9516"/>
                    <a:pt x="20263" y="9370"/>
                  </a:cubicBezTo>
                  <a:lnTo>
                    <a:pt x="20263" y="7202"/>
                  </a:lnTo>
                  <a:close/>
                  <a:moveTo>
                    <a:pt x="20263" y="12233"/>
                  </a:moveTo>
                  <a:cubicBezTo>
                    <a:pt x="20263" y="12084"/>
                    <a:pt x="20217" y="11957"/>
                    <a:pt x="20129" y="11846"/>
                  </a:cubicBezTo>
                  <a:cubicBezTo>
                    <a:pt x="20038" y="11740"/>
                    <a:pt x="19930" y="11687"/>
                    <a:pt x="19806" y="11687"/>
                  </a:cubicBezTo>
                  <a:lnTo>
                    <a:pt x="18001" y="11687"/>
                  </a:lnTo>
                  <a:cubicBezTo>
                    <a:pt x="17876" y="11687"/>
                    <a:pt x="17769" y="11740"/>
                    <a:pt x="17678" y="11846"/>
                  </a:cubicBezTo>
                  <a:cubicBezTo>
                    <a:pt x="17590" y="11957"/>
                    <a:pt x="17546" y="12084"/>
                    <a:pt x="17546" y="12233"/>
                  </a:cubicBezTo>
                  <a:lnTo>
                    <a:pt x="17546" y="14401"/>
                  </a:lnTo>
                  <a:cubicBezTo>
                    <a:pt x="17546" y="14548"/>
                    <a:pt x="17590" y="14677"/>
                    <a:pt x="17678" y="14786"/>
                  </a:cubicBezTo>
                  <a:cubicBezTo>
                    <a:pt x="17769" y="14894"/>
                    <a:pt x="17876" y="14947"/>
                    <a:pt x="18001" y="14947"/>
                  </a:cubicBezTo>
                  <a:lnTo>
                    <a:pt x="19806" y="14947"/>
                  </a:lnTo>
                  <a:cubicBezTo>
                    <a:pt x="19930" y="14947"/>
                    <a:pt x="20038" y="14894"/>
                    <a:pt x="20129" y="14786"/>
                  </a:cubicBezTo>
                  <a:cubicBezTo>
                    <a:pt x="20217" y="14677"/>
                    <a:pt x="20263" y="14548"/>
                    <a:pt x="20263" y="14401"/>
                  </a:cubicBezTo>
                  <a:lnTo>
                    <a:pt x="20263" y="12233"/>
                  </a:lnTo>
                  <a:close/>
                  <a:moveTo>
                    <a:pt x="20263" y="17285"/>
                  </a:moveTo>
                  <a:cubicBezTo>
                    <a:pt x="20263" y="17136"/>
                    <a:pt x="20217" y="17006"/>
                    <a:pt x="20129" y="16898"/>
                  </a:cubicBezTo>
                  <a:cubicBezTo>
                    <a:pt x="20038" y="16792"/>
                    <a:pt x="19930" y="16736"/>
                    <a:pt x="19806" y="16736"/>
                  </a:cubicBezTo>
                  <a:lnTo>
                    <a:pt x="18001" y="16736"/>
                  </a:lnTo>
                  <a:cubicBezTo>
                    <a:pt x="17876" y="16736"/>
                    <a:pt x="17769" y="16789"/>
                    <a:pt x="17678" y="16892"/>
                  </a:cubicBezTo>
                  <a:cubicBezTo>
                    <a:pt x="17590" y="16995"/>
                    <a:pt x="17546" y="17124"/>
                    <a:pt x="17546" y="17285"/>
                  </a:cubicBezTo>
                  <a:lnTo>
                    <a:pt x="17546" y="19435"/>
                  </a:lnTo>
                  <a:cubicBezTo>
                    <a:pt x="17546" y="19585"/>
                    <a:pt x="17590" y="19714"/>
                    <a:pt x="17678" y="19823"/>
                  </a:cubicBezTo>
                  <a:cubicBezTo>
                    <a:pt x="17769" y="19929"/>
                    <a:pt x="17876" y="19985"/>
                    <a:pt x="18001" y="19985"/>
                  </a:cubicBezTo>
                  <a:lnTo>
                    <a:pt x="19806" y="19985"/>
                  </a:lnTo>
                  <a:cubicBezTo>
                    <a:pt x="19930" y="19985"/>
                    <a:pt x="20038" y="19932"/>
                    <a:pt x="20129" y="19829"/>
                  </a:cubicBezTo>
                  <a:cubicBezTo>
                    <a:pt x="20217" y="19726"/>
                    <a:pt x="20263" y="19597"/>
                    <a:pt x="20263" y="19435"/>
                  </a:cubicBezTo>
                  <a:lnTo>
                    <a:pt x="20263" y="17285"/>
                  </a:lnTo>
                  <a:close/>
                  <a:moveTo>
                    <a:pt x="20263" y="17285"/>
                  </a:moveTo>
                </a:path>
              </a:pathLst>
            </a:cu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97040" y="1801856"/>
            <a:ext cx="2519671" cy="913328"/>
            <a:chOff x="1297040" y="1801856"/>
            <a:chExt cx="2519671" cy="913328"/>
          </a:xfrm>
        </p:grpSpPr>
        <p:sp>
          <p:nvSpPr>
            <p:cNvPr id="22" name="Text Placeholder 7"/>
            <p:cNvSpPr txBox="1"/>
            <p:nvPr/>
          </p:nvSpPr>
          <p:spPr>
            <a:xfrm>
              <a:off x="1297040" y="1801856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Text Placeholder 2"/>
            <p:cNvSpPr txBox="1"/>
            <p:nvPr/>
          </p:nvSpPr>
          <p:spPr>
            <a:xfrm>
              <a:off x="1643332" y="2166747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53374" y="3261367"/>
            <a:ext cx="2519671" cy="913328"/>
            <a:chOff x="1297040" y="3261367"/>
            <a:chExt cx="2519671" cy="913328"/>
          </a:xfrm>
        </p:grpSpPr>
        <p:sp>
          <p:nvSpPr>
            <p:cNvPr id="25" name="Text Placeholder 7"/>
            <p:cNvSpPr txBox="1"/>
            <p:nvPr/>
          </p:nvSpPr>
          <p:spPr>
            <a:xfrm>
              <a:off x="1297040" y="3261367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Text Placeholder 2"/>
            <p:cNvSpPr txBox="1"/>
            <p:nvPr/>
          </p:nvSpPr>
          <p:spPr>
            <a:xfrm>
              <a:off x="1643332" y="3626258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97040" y="4980807"/>
            <a:ext cx="2519671" cy="913328"/>
            <a:chOff x="1297040" y="4980807"/>
            <a:chExt cx="2519671" cy="913328"/>
          </a:xfrm>
        </p:grpSpPr>
        <p:sp>
          <p:nvSpPr>
            <p:cNvPr id="28" name="Text Placeholder 7"/>
            <p:cNvSpPr txBox="1"/>
            <p:nvPr/>
          </p:nvSpPr>
          <p:spPr>
            <a:xfrm>
              <a:off x="1297040" y="4980807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Text Placeholder 2"/>
            <p:cNvSpPr txBox="1"/>
            <p:nvPr/>
          </p:nvSpPr>
          <p:spPr>
            <a:xfrm>
              <a:off x="1643332" y="5345698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440833" y="1801856"/>
            <a:ext cx="2519671" cy="913328"/>
            <a:chOff x="8440833" y="1801856"/>
            <a:chExt cx="2519671" cy="913328"/>
          </a:xfrm>
        </p:grpSpPr>
        <p:sp>
          <p:nvSpPr>
            <p:cNvPr id="31" name="Text Placeholder 7"/>
            <p:cNvSpPr txBox="1"/>
            <p:nvPr/>
          </p:nvSpPr>
          <p:spPr>
            <a:xfrm>
              <a:off x="8440833" y="1801856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Text Placeholder 2"/>
            <p:cNvSpPr txBox="1"/>
            <p:nvPr/>
          </p:nvSpPr>
          <p:spPr>
            <a:xfrm>
              <a:off x="8440833" y="2166747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85715" y="3290362"/>
            <a:ext cx="2519671" cy="913328"/>
            <a:chOff x="8440833" y="3261367"/>
            <a:chExt cx="2519671" cy="913328"/>
          </a:xfrm>
        </p:grpSpPr>
        <p:sp>
          <p:nvSpPr>
            <p:cNvPr id="34" name="Text Placeholder 7"/>
            <p:cNvSpPr txBox="1"/>
            <p:nvPr/>
          </p:nvSpPr>
          <p:spPr>
            <a:xfrm>
              <a:off x="8440833" y="3261367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Text Placeholder 2"/>
            <p:cNvSpPr txBox="1"/>
            <p:nvPr/>
          </p:nvSpPr>
          <p:spPr>
            <a:xfrm>
              <a:off x="8440833" y="3626258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440833" y="4980807"/>
            <a:ext cx="2519671" cy="913328"/>
            <a:chOff x="8440833" y="4980807"/>
            <a:chExt cx="2519671" cy="913328"/>
          </a:xfrm>
        </p:grpSpPr>
        <p:sp>
          <p:nvSpPr>
            <p:cNvPr id="37" name="Text Placeholder 7"/>
            <p:cNvSpPr txBox="1"/>
            <p:nvPr/>
          </p:nvSpPr>
          <p:spPr>
            <a:xfrm>
              <a:off x="8440833" y="4980807"/>
              <a:ext cx="2519671" cy="338340"/>
            </a:xfrm>
            <a:prstGeom prst="rect">
              <a:avLst/>
            </a:prstGeom>
          </p:spPr>
          <p:txBody>
            <a:bodyPr vert="horz" lIns="0" tIns="98480" rIns="0" bIns="98480" anchor="ctr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sz="1265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1800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cs typeface="+mn-cs"/>
                  <a:sym typeface="字魂59号-创粗黑" panose="00000500000000000000" pitchFamily="2" charset="-122"/>
                </a:rPr>
                <a:t>Keyword</a:t>
              </a:r>
              <a:endParaRPr lang="zh-CN" altLang="en-US" sz="18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cs typeface="+mn-cs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ext Placeholder 2"/>
            <p:cNvSpPr txBox="1"/>
            <p:nvPr/>
          </p:nvSpPr>
          <p:spPr>
            <a:xfrm>
              <a:off x="8440833" y="5345698"/>
              <a:ext cx="2173379" cy="548437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r" rtl="0" eaLnBrk="0" fontAlgn="base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10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528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1155" indent="-31940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41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03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65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270" indent="-321310" algn="l" defTabSz="1285240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cs typeface="+mn-ea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en-GB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4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46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2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aphicFrame>
        <p:nvGraphicFramePr>
          <p:cNvPr id="6" name="Chart 2"/>
          <p:cNvGraphicFramePr/>
          <p:nvPr/>
        </p:nvGraphicFramePr>
        <p:xfrm>
          <a:off x="1217941" y="1711063"/>
          <a:ext cx="4440292" cy="4481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6494080" y="2157850"/>
            <a:ext cx="1976710" cy="1633397"/>
            <a:chOff x="6499026" y="2651335"/>
            <a:chExt cx="1976710" cy="1633397"/>
          </a:xfrm>
        </p:grpSpPr>
        <p:grpSp>
          <p:nvGrpSpPr>
            <p:cNvPr id="8" name="组合 7"/>
            <p:cNvGrpSpPr/>
            <p:nvPr/>
          </p:nvGrpSpPr>
          <p:grpSpPr>
            <a:xfrm>
              <a:off x="6499026" y="2651335"/>
              <a:ext cx="614045" cy="614045"/>
              <a:chOff x="6499026" y="2651335"/>
              <a:chExt cx="614045" cy="614045"/>
            </a:xfrm>
          </p:grpSpPr>
          <p:sp>
            <p:nvSpPr>
              <p:cNvPr id="12" name="Oval 3"/>
              <p:cNvSpPr/>
              <p:nvPr/>
            </p:nvSpPr>
            <p:spPr>
              <a:xfrm>
                <a:off x="6499026" y="2651335"/>
                <a:ext cx="614045" cy="614045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" name="Shape 2778"/>
              <p:cNvSpPr/>
              <p:nvPr/>
            </p:nvSpPr>
            <p:spPr>
              <a:xfrm>
                <a:off x="6622124" y="2782230"/>
                <a:ext cx="367849" cy="367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81" y="12956"/>
                    </a:moveTo>
                    <a:cubicBezTo>
                      <a:pt x="17070" y="12258"/>
                      <a:pt x="16576" y="11533"/>
                      <a:pt x="16011" y="10795"/>
                    </a:cubicBezTo>
                    <a:cubicBezTo>
                      <a:pt x="16573" y="10063"/>
                      <a:pt x="17072" y="9339"/>
                      <a:pt x="17481" y="8644"/>
                    </a:cubicBezTo>
                    <a:cubicBezTo>
                      <a:pt x="19410" y="9181"/>
                      <a:pt x="20618" y="9948"/>
                      <a:pt x="20618" y="10800"/>
                    </a:cubicBezTo>
                    <a:cubicBezTo>
                      <a:pt x="20618" y="11652"/>
                      <a:pt x="19410" y="12419"/>
                      <a:pt x="17481" y="12956"/>
                    </a:cubicBezTo>
                    <a:moveTo>
                      <a:pt x="17742" y="17743"/>
                    </a:moveTo>
                    <a:cubicBezTo>
                      <a:pt x="17140" y="18345"/>
                      <a:pt x="15740" y="18028"/>
                      <a:pt x="13996" y="17045"/>
                    </a:cubicBezTo>
                    <a:cubicBezTo>
                      <a:pt x="14198" y="16261"/>
                      <a:pt x="14365" y="15406"/>
                      <a:pt x="14487" y="14488"/>
                    </a:cubicBezTo>
                    <a:cubicBezTo>
                      <a:pt x="15405" y="14366"/>
                      <a:pt x="16261" y="14198"/>
                      <a:pt x="17044" y="13996"/>
                    </a:cubicBezTo>
                    <a:cubicBezTo>
                      <a:pt x="18028" y="15740"/>
                      <a:pt x="18345" y="17140"/>
                      <a:pt x="17742" y="17743"/>
                    </a:cubicBezTo>
                    <a:moveTo>
                      <a:pt x="15404" y="11561"/>
                    </a:moveTo>
                    <a:cubicBezTo>
                      <a:pt x="15837" y="12119"/>
                      <a:pt x="16219" y="12662"/>
                      <a:pt x="16554" y="13185"/>
                    </a:cubicBezTo>
                    <a:cubicBezTo>
                      <a:pt x="15950" y="13317"/>
                      <a:pt x="15295" y="13429"/>
                      <a:pt x="14597" y="13517"/>
                    </a:cubicBezTo>
                    <a:cubicBezTo>
                      <a:pt x="14631" y="13155"/>
                      <a:pt x="14655" y="12784"/>
                      <a:pt x="14677" y="12409"/>
                    </a:cubicBezTo>
                    <a:cubicBezTo>
                      <a:pt x="14930" y="12127"/>
                      <a:pt x="15170" y="11844"/>
                      <a:pt x="15404" y="11561"/>
                    </a:cubicBezTo>
                    <a:moveTo>
                      <a:pt x="15402" y="10032"/>
                    </a:moveTo>
                    <a:cubicBezTo>
                      <a:pt x="15170" y="9752"/>
                      <a:pt x="14928" y="9471"/>
                      <a:pt x="14677" y="9191"/>
                    </a:cubicBezTo>
                    <a:cubicBezTo>
                      <a:pt x="14655" y="8817"/>
                      <a:pt x="14631" y="8445"/>
                      <a:pt x="14597" y="8084"/>
                    </a:cubicBezTo>
                    <a:cubicBezTo>
                      <a:pt x="15295" y="8171"/>
                      <a:pt x="15950" y="8283"/>
                      <a:pt x="16554" y="8415"/>
                    </a:cubicBezTo>
                    <a:cubicBezTo>
                      <a:pt x="16221" y="8935"/>
                      <a:pt x="15832" y="9478"/>
                      <a:pt x="15402" y="10032"/>
                    </a:cubicBezTo>
                    <a:moveTo>
                      <a:pt x="17742" y="3857"/>
                    </a:moveTo>
                    <a:cubicBezTo>
                      <a:pt x="18345" y="4460"/>
                      <a:pt x="18028" y="5860"/>
                      <a:pt x="17044" y="7604"/>
                    </a:cubicBezTo>
                    <a:cubicBezTo>
                      <a:pt x="16261" y="7402"/>
                      <a:pt x="15405" y="7234"/>
                      <a:pt x="14487" y="7112"/>
                    </a:cubicBezTo>
                    <a:cubicBezTo>
                      <a:pt x="14365" y="6194"/>
                      <a:pt x="14198" y="5339"/>
                      <a:pt x="13996" y="4555"/>
                    </a:cubicBezTo>
                    <a:cubicBezTo>
                      <a:pt x="15740" y="3572"/>
                      <a:pt x="17140" y="3255"/>
                      <a:pt x="17742" y="3857"/>
                    </a:cubicBezTo>
                    <a:moveTo>
                      <a:pt x="13718" y="12012"/>
                    </a:moveTo>
                    <a:cubicBezTo>
                      <a:pt x="13448" y="12303"/>
                      <a:pt x="13172" y="12593"/>
                      <a:pt x="12882" y="12883"/>
                    </a:cubicBezTo>
                    <a:cubicBezTo>
                      <a:pt x="12593" y="13172"/>
                      <a:pt x="12303" y="13449"/>
                      <a:pt x="12012" y="13719"/>
                    </a:cubicBezTo>
                    <a:cubicBezTo>
                      <a:pt x="11614" y="13733"/>
                      <a:pt x="11212" y="13745"/>
                      <a:pt x="10800" y="13745"/>
                    </a:cubicBezTo>
                    <a:cubicBezTo>
                      <a:pt x="10387" y="13745"/>
                      <a:pt x="9985" y="13733"/>
                      <a:pt x="9587" y="13719"/>
                    </a:cubicBezTo>
                    <a:cubicBezTo>
                      <a:pt x="9297" y="13449"/>
                      <a:pt x="9006" y="13172"/>
                      <a:pt x="8717" y="12883"/>
                    </a:cubicBezTo>
                    <a:cubicBezTo>
                      <a:pt x="8428" y="12593"/>
                      <a:pt x="8152" y="12303"/>
                      <a:pt x="7881" y="12012"/>
                    </a:cubicBezTo>
                    <a:cubicBezTo>
                      <a:pt x="7866" y="11614"/>
                      <a:pt x="7855" y="11212"/>
                      <a:pt x="7855" y="10800"/>
                    </a:cubicBezTo>
                    <a:cubicBezTo>
                      <a:pt x="7855" y="10388"/>
                      <a:pt x="7866" y="9986"/>
                      <a:pt x="7881" y="9587"/>
                    </a:cubicBezTo>
                    <a:cubicBezTo>
                      <a:pt x="8152" y="9297"/>
                      <a:pt x="8428" y="9007"/>
                      <a:pt x="8717" y="8717"/>
                    </a:cubicBezTo>
                    <a:cubicBezTo>
                      <a:pt x="9006" y="8428"/>
                      <a:pt x="9297" y="8151"/>
                      <a:pt x="9587" y="7881"/>
                    </a:cubicBezTo>
                    <a:cubicBezTo>
                      <a:pt x="9985" y="7867"/>
                      <a:pt x="10387" y="7855"/>
                      <a:pt x="10800" y="7855"/>
                    </a:cubicBezTo>
                    <a:cubicBezTo>
                      <a:pt x="11212" y="7855"/>
                      <a:pt x="11614" y="7867"/>
                      <a:pt x="12012" y="7881"/>
                    </a:cubicBezTo>
                    <a:cubicBezTo>
                      <a:pt x="12303" y="8151"/>
                      <a:pt x="12593" y="8428"/>
                      <a:pt x="12882" y="8717"/>
                    </a:cubicBezTo>
                    <a:cubicBezTo>
                      <a:pt x="13172" y="9007"/>
                      <a:pt x="13448" y="9297"/>
                      <a:pt x="13718" y="9587"/>
                    </a:cubicBezTo>
                    <a:cubicBezTo>
                      <a:pt x="13733" y="9986"/>
                      <a:pt x="13745" y="10388"/>
                      <a:pt x="13745" y="10800"/>
                    </a:cubicBezTo>
                    <a:cubicBezTo>
                      <a:pt x="13745" y="11212"/>
                      <a:pt x="13733" y="11614"/>
                      <a:pt x="13718" y="12012"/>
                    </a:cubicBezTo>
                    <a:moveTo>
                      <a:pt x="13185" y="16555"/>
                    </a:moveTo>
                    <a:cubicBezTo>
                      <a:pt x="12662" y="16219"/>
                      <a:pt x="12120" y="15837"/>
                      <a:pt x="11561" y="15404"/>
                    </a:cubicBezTo>
                    <a:cubicBezTo>
                      <a:pt x="11844" y="15170"/>
                      <a:pt x="12127" y="14931"/>
                      <a:pt x="12409" y="14677"/>
                    </a:cubicBezTo>
                    <a:cubicBezTo>
                      <a:pt x="12783" y="14655"/>
                      <a:pt x="13155" y="14631"/>
                      <a:pt x="13517" y="14597"/>
                    </a:cubicBezTo>
                    <a:cubicBezTo>
                      <a:pt x="13429" y="15295"/>
                      <a:pt x="13316" y="15950"/>
                      <a:pt x="13185" y="16555"/>
                    </a:cubicBezTo>
                    <a:moveTo>
                      <a:pt x="10800" y="20618"/>
                    </a:moveTo>
                    <a:cubicBezTo>
                      <a:pt x="9948" y="20618"/>
                      <a:pt x="9181" y="19410"/>
                      <a:pt x="8643" y="17481"/>
                    </a:cubicBezTo>
                    <a:cubicBezTo>
                      <a:pt x="9339" y="17072"/>
                      <a:pt x="10062" y="16573"/>
                      <a:pt x="10795" y="16011"/>
                    </a:cubicBezTo>
                    <a:cubicBezTo>
                      <a:pt x="11532" y="16576"/>
                      <a:pt x="12258" y="17070"/>
                      <a:pt x="12957" y="17481"/>
                    </a:cubicBezTo>
                    <a:cubicBezTo>
                      <a:pt x="12419" y="19410"/>
                      <a:pt x="11652" y="20618"/>
                      <a:pt x="10800" y="20618"/>
                    </a:cubicBezTo>
                    <a:moveTo>
                      <a:pt x="8083" y="14597"/>
                    </a:moveTo>
                    <a:cubicBezTo>
                      <a:pt x="8445" y="14631"/>
                      <a:pt x="8816" y="14655"/>
                      <a:pt x="9190" y="14677"/>
                    </a:cubicBezTo>
                    <a:cubicBezTo>
                      <a:pt x="9471" y="14929"/>
                      <a:pt x="9751" y="15170"/>
                      <a:pt x="10032" y="15403"/>
                    </a:cubicBezTo>
                    <a:cubicBezTo>
                      <a:pt x="9478" y="15832"/>
                      <a:pt x="8935" y="16221"/>
                      <a:pt x="8415" y="16555"/>
                    </a:cubicBezTo>
                    <a:cubicBezTo>
                      <a:pt x="8283" y="15950"/>
                      <a:pt x="8171" y="15295"/>
                      <a:pt x="8083" y="14597"/>
                    </a:cubicBezTo>
                    <a:moveTo>
                      <a:pt x="8415" y="5045"/>
                    </a:moveTo>
                    <a:cubicBezTo>
                      <a:pt x="8938" y="5381"/>
                      <a:pt x="9480" y="5762"/>
                      <a:pt x="10038" y="6196"/>
                    </a:cubicBezTo>
                    <a:cubicBezTo>
                      <a:pt x="9756" y="6430"/>
                      <a:pt x="9473" y="6670"/>
                      <a:pt x="9190" y="6924"/>
                    </a:cubicBezTo>
                    <a:cubicBezTo>
                      <a:pt x="8816" y="6945"/>
                      <a:pt x="8445" y="6969"/>
                      <a:pt x="8083" y="7003"/>
                    </a:cubicBezTo>
                    <a:cubicBezTo>
                      <a:pt x="8171" y="6305"/>
                      <a:pt x="8283" y="5650"/>
                      <a:pt x="8415" y="5045"/>
                    </a:cubicBezTo>
                    <a:moveTo>
                      <a:pt x="10800" y="982"/>
                    </a:moveTo>
                    <a:cubicBezTo>
                      <a:pt x="11652" y="982"/>
                      <a:pt x="12419" y="2191"/>
                      <a:pt x="12957" y="4119"/>
                    </a:cubicBezTo>
                    <a:cubicBezTo>
                      <a:pt x="12261" y="4528"/>
                      <a:pt x="11537" y="5027"/>
                      <a:pt x="10804" y="5589"/>
                    </a:cubicBezTo>
                    <a:cubicBezTo>
                      <a:pt x="10067" y="5024"/>
                      <a:pt x="9341" y="4530"/>
                      <a:pt x="8643" y="4119"/>
                    </a:cubicBezTo>
                    <a:cubicBezTo>
                      <a:pt x="9181" y="2191"/>
                      <a:pt x="9948" y="982"/>
                      <a:pt x="10800" y="982"/>
                    </a:cubicBezTo>
                    <a:moveTo>
                      <a:pt x="13517" y="7003"/>
                    </a:moveTo>
                    <a:cubicBezTo>
                      <a:pt x="13155" y="6969"/>
                      <a:pt x="12783" y="6945"/>
                      <a:pt x="12409" y="6924"/>
                    </a:cubicBezTo>
                    <a:cubicBezTo>
                      <a:pt x="12129" y="6671"/>
                      <a:pt x="11848" y="6430"/>
                      <a:pt x="11568" y="6198"/>
                    </a:cubicBezTo>
                    <a:cubicBezTo>
                      <a:pt x="12122" y="5768"/>
                      <a:pt x="12665" y="5379"/>
                      <a:pt x="13185" y="5045"/>
                    </a:cubicBezTo>
                    <a:cubicBezTo>
                      <a:pt x="13316" y="5650"/>
                      <a:pt x="13429" y="6305"/>
                      <a:pt x="13517" y="7003"/>
                    </a:cubicBezTo>
                    <a:moveTo>
                      <a:pt x="7112" y="7112"/>
                    </a:moveTo>
                    <a:cubicBezTo>
                      <a:pt x="6194" y="7234"/>
                      <a:pt x="5339" y="7402"/>
                      <a:pt x="4555" y="7604"/>
                    </a:cubicBezTo>
                    <a:cubicBezTo>
                      <a:pt x="3572" y="5860"/>
                      <a:pt x="3255" y="4460"/>
                      <a:pt x="3858" y="3857"/>
                    </a:cubicBezTo>
                    <a:cubicBezTo>
                      <a:pt x="4460" y="3255"/>
                      <a:pt x="5860" y="3572"/>
                      <a:pt x="7604" y="4555"/>
                    </a:cubicBezTo>
                    <a:cubicBezTo>
                      <a:pt x="7402" y="5339"/>
                      <a:pt x="7234" y="6194"/>
                      <a:pt x="7112" y="7112"/>
                    </a:cubicBezTo>
                    <a:moveTo>
                      <a:pt x="3858" y="17743"/>
                    </a:moveTo>
                    <a:cubicBezTo>
                      <a:pt x="3255" y="17140"/>
                      <a:pt x="3572" y="15740"/>
                      <a:pt x="4555" y="13996"/>
                    </a:cubicBezTo>
                    <a:cubicBezTo>
                      <a:pt x="5339" y="14198"/>
                      <a:pt x="6194" y="14366"/>
                      <a:pt x="7112" y="14488"/>
                    </a:cubicBezTo>
                    <a:cubicBezTo>
                      <a:pt x="7234" y="15406"/>
                      <a:pt x="7402" y="16261"/>
                      <a:pt x="7604" y="17045"/>
                    </a:cubicBezTo>
                    <a:cubicBezTo>
                      <a:pt x="5860" y="18028"/>
                      <a:pt x="4460" y="18345"/>
                      <a:pt x="3858" y="17743"/>
                    </a:cubicBezTo>
                    <a:moveTo>
                      <a:pt x="7003" y="13517"/>
                    </a:moveTo>
                    <a:cubicBezTo>
                      <a:pt x="6305" y="13429"/>
                      <a:pt x="5650" y="13317"/>
                      <a:pt x="5045" y="13185"/>
                    </a:cubicBezTo>
                    <a:cubicBezTo>
                      <a:pt x="5379" y="12665"/>
                      <a:pt x="5768" y="12122"/>
                      <a:pt x="6197" y="11568"/>
                    </a:cubicBezTo>
                    <a:cubicBezTo>
                      <a:pt x="6429" y="11848"/>
                      <a:pt x="6671" y="12129"/>
                      <a:pt x="6923" y="12409"/>
                    </a:cubicBezTo>
                    <a:cubicBezTo>
                      <a:pt x="6944" y="12784"/>
                      <a:pt x="6968" y="13155"/>
                      <a:pt x="7003" y="13517"/>
                    </a:cubicBezTo>
                    <a:moveTo>
                      <a:pt x="6923" y="9191"/>
                    </a:moveTo>
                    <a:cubicBezTo>
                      <a:pt x="6669" y="9473"/>
                      <a:pt x="6429" y="9756"/>
                      <a:pt x="6196" y="10039"/>
                    </a:cubicBezTo>
                    <a:cubicBezTo>
                      <a:pt x="5763" y="9481"/>
                      <a:pt x="5381" y="8938"/>
                      <a:pt x="5045" y="8415"/>
                    </a:cubicBezTo>
                    <a:cubicBezTo>
                      <a:pt x="5650" y="8283"/>
                      <a:pt x="6305" y="8171"/>
                      <a:pt x="7003" y="8084"/>
                    </a:cubicBezTo>
                    <a:cubicBezTo>
                      <a:pt x="6968" y="8445"/>
                      <a:pt x="6944" y="8816"/>
                      <a:pt x="6923" y="9191"/>
                    </a:cubicBezTo>
                    <a:moveTo>
                      <a:pt x="982" y="10800"/>
                    </a:moveTo>
                    <a:cubicBezTo>
                      <a:pt x="982" y="9948"/>
                      <a:pt x="2190" y="9181"/>
                      <a:pt x="4119" y="8644"/>
                    </a:cubicBezTo>
                    <a:cubicBezTo>
                      <a:pt x="4530" y="9342"/>
                      <a:pt x="5023" y="10067"/>
                      <a:pt x="5588" y="10805"/>
                    </a:cubicBezTo>
                    <a:cubicBezTo>
                      <a:pt x="5027" y="11537"/>
                      <a:pt x="4528" y="12262"/>
                      <a:pt x="4119" y="12956"/>
                    </a:cubicBezTo>
                    <a:cubicBezTo>
                      <a:pt x="2190" y="12419"/>
                      <a:pt x="982" y="11652"/>
                      <a:pt x="982" y="10800"/>
                    </a:cubicBezTo>
                    <a:moveTo>
                      <a:pt x="21600" y="10800"/>
                    </a:moveTo>
                    <a:cubicBezTo>
                      <a:pt x="21600" y="9624"/>
                      <a:pt x="20173" y="8571"/>
                      <a:pt x="17918" y="7853"/>
                    </a:cubicBezTo>
                    <a:cubicBezTo>
                      <a:pt x="19002" y="5750"/>
                      <a:pt x="19269" y="3995"/>
                      <a:pt x="18437" y="3163"/>
                    </a:cubicBezTo>
                    <a:cubicBezTo>
                      <a:pt x="17605" y="2332"/>
                      <a:pt x="15850" y="2598"/>
                      <a:pt x="13748" y="3682"/>
                    </a:cubicBezTo>
                    <a:cubicBezTo>
                      <a:pt x="13029" y="1427"/>
                      <a:pt x="11976" y="0"/>
                      <a:pt x="10800" y="0"/>
                    </a:cubicBezTo>
                    <a:cubicBezTo>
                      <a:pt x="9623" y="0"/>
                      <a:pt x="8571" y="1427"/>
                      <a:pt x="7852" y="3682"/>
                    </a:cubicBezTo>
                    <a:cubicBezTo>
                      <a:pt x="5750" y="2598"/>
                      <a:pt x="3995" y="2332"/>
                      <a:pt x="3163" y="3163"/>
                    </a:cubicBezTo>
                    <a:cubicBezTo>
                      <a:pt x="2331" y="3995"/>
                      <a:pt x="2598" y="5750"/>
                      <a:pt x="3682" y="7853"/>
                    </a:cubicBezTo>
                    <a:cubicBezTo>
                      <a:pt x="1426" y="8571"/>
                      <a:pt x="0" y="9624"/>
                      <a:pt x="0" y="10800"/>
                    </a:cubicBezTo>
                    <a:cubicBezTo>
                      <a:pt x="0" y="11976"/>
                      <a:pt x="1426" y="13029"/>
                      <a:pt x="3682" y="13748"/>
                    </a:cubicBezTo>
                    <a:cubicBezTo>
                      <a:pt x="2598" y="15851"/>
                      <a:pt x="2331" y="17605"/>
                      <a:pt x="3163" y="18437"/>
                    </a:cubicBezTo>
                    <a:cubicBezTo>
                      <a:pt x="3995" y="19268"/>
                      <a:pt x="5750" y="19002"/>
                      <a:pt x="7852" y="17918"/>
                    </a:cubicBezTo>
                    <a:cubicBezTo>
                      <a:pt x="8571" y="20173"/>
                      <a:pt x="9623" y="21600"/>
                      <a:pt x="10800" y="21600"/>
                    </a:cubicBezTo>
                    <a:cubicBezTo>
                      <a:pt x="11976" y="21600"/>
                      <a:pt x="13029" y="20173"/>
                      <a:pt x="13748" y="17918"/>
                    </a:cubicBezTo>
                    <a:cubicBezTo>
                      <a:pt x="15850" y="19002"/>
                      <a:pt x="17605" y="19268"/>
                      <a:pt x="18437" y="18437"/>
                    </a:cubicBezTo>
                    <a:cubicBezTo>
                      <a:pt x="19269" y="17605"/>
                      <a:pt x="19002" y="15851"/>
                      <a:pt x="17918" y="13748"/>
                    </a:cubicBezTo>
                    <a:cubicBezTo>
                      <a:pt x="20173" y="13029"/>
                      <a:pt x="21600" y="11976"/>
                      <a:pt x="21600" y="10800"/>
                    </a:cubicBezTo>
                    <a:moveTo>
                      <a:pt x="10800" y="9818"/>
                    </a:moveTo>
                    <a:cubicBezTo>
                      <a:pt x="10258" y="9818"/>
                      <a:pt x="9818" y="10258"/>
                      <a:pt x="9818" y="10800"/>
                    </a:cubicBezTo>
                    <a:cubicBezTo>
                      <a:pt x="9818" y="11342"/>
                      <a:pt x="10258" y="11782"/>
                      <a:pt x="10800" y="11782"/>
                    </a:cubicBezTo>
                    <a:cubicBezTo>
                      <a:pt x="11342" y="11782"/>
                      <a:pt x="11782" y="11342"/>
                      <a:pt x="11782" y="10800"/>
                    </a:cubicBezTo>
                    <a:cubicBezTo>
                      <a:pt x="11782" y="10258"/>
                      <a:pt x="11342" y="9818"/>
                      <a:pt x="10800" y="981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 panose="020B0502020104020203"/>
                    <a:ea typeface="Gill Sans" panose="020B0502020104020203"/>
                    <a:cs typeface="Gill Sans" panose="020B0502020104020203"/>
                    <a:sym typeface="Gill Sans" panose="020B0502020104020203"/>
                  </a:defRPr>
                </a:pPr>
                <a:endParaRPr sz="15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563316" y="3382000"/>
              <a:ext cx="1912420" cy="902732"/>
              <a:chOff x="6563923" y="3347686"/>
              <a:chExt cx="1912420" cy="90273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563923" y="3347686"/>
                <a:ext cx="922020" cy="36830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fontAlgn="base"/>
                <a:r>
                  <a:rPr lang="zh-CN" altLang="en-US" dirty="0">
                    <a:solidFill>
                      <a:srgbClr val="0F47A6"/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Keyword</a:t>
                </a:r>
                <a:endParaRPr lang="zh-CN" altLang="en-US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563923" y="3717018"/>
                <a:ext cx="1912420" cy="53340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Here you could describe the detile 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924599" y="2157850"/>
            <a:ext cx="1912420" cy="1633397"/>
            <a:chOff x="8929545" y="2651335"/>
            <a:chExt cx="1912420" cy="1633397"/>
          </a:xfrm>
        </p:grpSpPr>
        <p:grpSp>
          <p:nvGrpSpPr>
            <p:cNvPr id="15" name="组合 14"/>
            <p:cNvGrpSpPr/>
            <p:nvPr/>
          </p:nvGrpSpPr>
          <p:grpSpPr>
            <a:xfrm>
              <a:off x="9190877" y="2651335"/>
              <a:ext cx="614045" cy="614045"/>
              <a:chOff x="9190877" y="2651335"/>
              <a:chExt cx="614045" cy="614045"/>
            </a:xfrm>
          </p:grpSpPr>
          <p:sp>
            <p:nvSpPr>
              <p:cNvPr id="19" name="Oval 46"/>
              <p:cNvSpPr/>
              <p:nvPr/>
            </p:nvSpPr>
            <p:spPr>
              <a:xfrm>
                <a:off x="9190877" y="2651335"/>
                <a:ext cx="614045" cy="614045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0" name="Shape 2782"/>
              <p:cNvSpPr/>
              <p:nvPr/>
            </p:nvSpPr>
            <p:spPr>
              <a:xfrm>
                <a:off x="9336268" y="2813505"/>
                <a:ext cx="313817" cy="270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3" h="20545" extrusionOk="0">
                    <a:moveTo>
                      <a:pt x="9621" y="9676"/>
                    </a:moveTo>
                    <a:cubicBezTo>
                      <a:pt x="9621" y="9676"/>
                      <a:pt x="9621" y="9675"/>
                      <a:pt x="9621" y="9675"/>
                    </a:cubicBezTo>
                    <a:lnTo>
                      <a:pt x="9620" y="9674"/>
                    </a:lnTo>
                    <a:cubicBezTo>
                      <a:pt x="9620" y="9674"/>
                      <a:pt x="9621" y="9676"/>
                      <a:pt x="9621" y="9676"/>
                    </a:cubicBezTo>
                    <a:close/>
                    <a:moveTo>
                      <a:pt x="19582" y="1266"/>
                    </a:moveTo>
                    <a:cubicBezTo>
                      <a:pt x="18115" y="-422"/>
                      <a:pt x="15737" y="-422"/>
                      <a:pt x="14270" y="1266"/>
                    </a:cubicBezTo>
                    <a:lnTo>
                      <a:pt x="14934" y="2030"/>
                    </a:lnTo>
                    <a:cubicBezTo>
                      <a:pt x="16034" y="765"/>
                      <a:pt x="17818" y="765"/>
                      <a:pt x="18918" y="2030"/>
                    </a:cubicBezTo>
                    <a:cubicBezTo>
                      <a:pt x="20019" y="3297"/>
                      <a:pt x="20019" y="5351"/>
                      <a:pt x="18918" y="6618"/>
                    </a:cubicBezTo>
                    <a:lnTo>
                      <a:pt x="8956" y="17881"/>
                    </a:lnTo>
                    <a:lnTo>
                      <a:pt x="9621" y="18645"/>
                    </a:lnTo>
                    <a:lnTo>
                      <a:pt x="19582" y="7382"/>
                    </a:lnTo>
                    <a:cubicBezTo>
                      <a:pt x="21050" y="5693"/>
                      <a:pt x="21050" y="2955"/>
                      <a:pt x="19582" y="1266"/>
                    </a:cubicBezTo>
                    <a:moveTo>
                      <a:pt x="2315" y="17881"/>
                    </a:moveTo>
                    <a:cubicBezTo>
                      <a:pt x="481" y="15770"/>
                      <a:pt x="481" y="12551"/>
                      <a:pt x="2315" y="10439"/>
                    </a:cubicBezTo>
                    <a:cubicBezTo>
                      <a:pt x="2317" y="10437"/>
                      <a:pt x="2320" y="10434"/>
                      <a:pt x="2323" y="10431"/>
                    </a:cubicBezTo>
                    <a:lnTo>
                      <a:pt x="2323" y="10431"/>
                    </a:lnTo>
                    <a:lnTo>
                      <a:pt x="9289" y="2413"/>
                    </a:lnTo>
                    <a:cubicBezTo>
                      <a:pt x="9472" y="2201"/>
                      <a:pt x="9472" y="1859"/>
                      <a:pt x="9289" y="1648"/>
                    </a:cubicBezTo>
                    <a:cubicBezTo>
                      <a:pt x="9105" y="1437"/>
                      <a:pt x="8808" y="1437"/>
                      <a:pt x="8624" y="1648"/>
                    </a:cubicBezTo>
                    <a:lnTo>
                      <a:pt x="1651" y="9675"/>
                    </a:lnTo>
                    <a:cubicBezTo>
                      <a:pt x="-550" y="12208"/>
                      <a:pt x="-550" y="16112"/>
                      <a:pt x="1651" y="18645"/>
                    </a:cubicBezTo>
                    <a:cubicBezTo>
                      <a:pt x="3852" y="21178"/>
                      <a:pt x="7420" y="21178"/>
                      <a:pt x="9621" y="18645"/>
                    </a:cubicBezTo>
                    <a:lnTo>
                      <a:pt x="8948" y="17889"/>
                    </a:lnTo>
                    <a:cubicBezTo>
                      <a:pt x="7114" y="19991"/>
                      <a:pt x="4147" y="19989"/>
                      <a:pt x="2315" y="17881"/>
                    </a:cubicBezTo>
                    <a:moveTo>
                      <a:pt x="6300" y="13497"/>
                    </a:moveTo>
                    <a:cubicBezTo>
                      <a:pt x="7033" y="14341"/>
                      <a:pt x="8223" y="14341"/>
                      <a:pt x="8956" y="13497"/>
                    </a:cubicBezTo>
                    <a:lnTo>
                      <a:pt x="13937" y="7764"/>
                    </a:lnTo>
                    <a:cubicBezTo>
                      <a:pt x="14121" y="7553"/>
                      <a:pt x="14121" y="7211"/>
                      <a:pt x="13937" y="7000"/>
                    </a:cubicBezTo>
                    <a:cubicBezTo>
                      <a:pt x="13754" y="6789"/>
                      <a:pt x="13457" y="6789"/>
                      <a:pt x="13273" y="7000"/>
                    </a:cubicBezTo>
                    <a:lnTo>
                      <a:pt x="8292" y="12732"/>
                    </a:lnTo>
                    <a:cubicBezTo>
                      <a:pt x="7926" y="13155"/>
                      <a:pt x="7331" y="13155"/>
                      <a:pt x="6964" y="12732"/>
                    </a:cubicBezTo>
                    <a:cubicBezTo>
                      <a:pt x="6597" y="12310"/>
                      <a:pt x="6597" y="11626"/>
                      <a:pt x="6964" y="11204"/>
                    </a:cubicBezTo>
                    <a:lnTo>
                      <a:pt x="8292" y="9675"/>
                    </a:lnTo>
                    <a:lnTo>
                      <a:pt x="14934" y="2030"/>
                    </a:lnTo>
                    <a:lnTo>
                      <a:pt x="14270" y="1266"/>
                    </a:lnTo>
                    <a:lnTo>
                      <a:pt x="6300" y="10439"/>
                    </a:lnTo>
                    <a:cubicBezTo>
                      <a:pt x="5566" y="11284"/>
                      <a:pt x="5566" y="12653"/>
                      <a:pt x="6300" y="1349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 panose="020B0502020104020203"/>
                    <a:ea typeface="Gill Sans" panose="020B0502020104020203"/>
                    <a:cs typeface="Gill Sans" panose="020B0502020104020203"/>
                    <a:sym typeface="Gill Sans" panose="020B0502020104020203"/>
                  </a:defRPr>
                </a:pPr>
                <a:endParaRPr sz="15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929545" y="3382000"/>
              <a:ext cx="1912420" cy="902732"/>
              <a:chOff x="6563923" y="3347686"/>
              <a:chExt cx="1912420" cy="902732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6563923" y="3347686"/>
                <a:ext cx="922020" cy="36830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fontAlgn="base"/>
                <a:r>
                  <a:rPr lang="zh-CN" altLang="en-US" dirty="0">
                    <a:solidFill>
                      <a:srgbClr val="0F47A6"/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Keyword</a:t>
                </a:r>
                <a:endParaRPr lang="zh-CN" altLang="en-US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563923" y="3717018"/>
                <a:ext cx="1912420" cy="53340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Here you could describe the detile 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494080" y="4029013"/>
            <a:ext cx="1976710" cy="1665127"/>
            <a:chOff x="6499026" y="4522498"/>
            <a:chExt cx="1976710" cy="1665127"/>
          </a:xfrm>
        </p:grpSpPr>
        <p:grpSp>
          <p:nvGrpSpPr>
            <p:cNvPr id="22" name="组合 21"/>
            <p:cNvGrpSpPr/>
            <p:nvPr/>
          </p:nvGrpSpPr>
          <p:grpSpPr>
            <a:xfrm>
              <a:off x="6499026" y="4522498"/>
              <a:ext cx="614045" cy="614045"/>
              <a:chOff x="6499026" y="4522498"/>
              <a:chExt cx="614045" cy="614045"/>
            </a:xfrm>
          </p:grpSpPr>
          <p:sp>
            <p:nvSpPr>
              <p:cNvPr id="26" name="Oval 41"/>
              <p:cNvSpPr/>
              <p:nvPr/>
            </p:nvSpPr>
            <p:spPr>
              <a:xfrm>
                <a:off x="6499026" y="4522498"/>
                <a:ext cx="614045" cy="614045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7" name="Shape 2779"/>
              <p:cNvSpPr/>
              <p:nvPr/>
            </p:nvSpPr>
            <p:spPr>
              <a:xfrm>
                <a:off x="6672284" y="4639118"/>
                <a:ext cx="267527" cy="367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7" y="16691"/>
                    </a:moveTo>
                    <a:lnTo>
                      <a:pt x="5303" y="12525"/>
                    </a:lnTo>
                    <a:lnTo>
                      <a:pt x="5294" y="12521"/>
                    </a:lnTo>
                    <a:cubicBezTo>
                      <a:pt x="5355" y="12447"/>
                      <a:pt x="5400" y="12365"/>
                      <a:pt x="5400" y="12273"/>
                    </a:cubicBezTo>
                    <a:cubicBezTo>
                      <a:pt x="5400" y="12001"/>
                      <a:pt x="5098" y="11782"/>
                      <a:pt x="4725" y="11782"/>
                    </a:cubicBezTo>
                    <a:lnTo>
                      <a:pt x="3375" y="11782"/>
                    </a:lnTo>
                    <a:lnTo>
                      <a:pt x="6615" y="8640"/>
                    </a:lnTo>
                    <a:lnTo>
                      <a:pt x="6606" y="8635"/>
                    </a:lnTo>
                    <a:cubicBezTo>
                      <a:pt x="6691" y="8553"/>
                      <a:pt x="6750" y="8456"/>
                      <a:pt x="6750" y="8345"/>
                    </a:cubicBezTo>
                    <a:cubicBezTo>
                      <a:pt x="6750" y="8075"/>
                      <a:pt x="6448" y="7855"/>
                      <a:pt x="6075" y="7855"/>
                    </a:cubicBezTo>
                    <a:lnTo>
                      <a:pt x="4855" y="7855"/>
                    </a:lnTo>
                    <a:lnTo>
                      <a:pt x="8548" y="4785"/>
                    </a:lnTo>
                    <a:lnTo>
                      <a:pt x="8544" y="4782"/>
                    </a:lnTo>
                    <a:cubicBezTo>
                      <a:pt x="8683" y="4691"/>
                      <a:pt x="8775" y="4564"/>
                      <a:pt x="8775" y="4418"/>
                    </a:cubicBezTo>
                    <a:cubicBezTo>
                      <a:pt x="8775" y="4147"/>
                      <a:pt x="8473" y="3927"/>
                      <a:pt x="8100" y="3927"/>
                    </a:cubicBezTo>
                    <a:lnTo>
                      <a:pt x="7029" y="3927"/>
                    </a:lnTo>
                    <a:lnTo>
                      <a:pt x="10800" y="1185"/>
                    </a:lnTo>
                    <a:lnTo>
                      <a:pt x="14571" y="3927"/>
                    </a:lnTo>
                    <a:lnTo>
                      <a:pt x="13500" y="3927"/>
                    </a:lnTo>
                    <a:cubicBezTo>
                      <a:pt x="13128" y="3927"/>
                      <a:pt x="12825" y="4147"/>
                      <a:pt x="12825" y="4418"/>
                    </a:cubicBezTo>
                    <a:cubicBezTo>
                      <a:pt x="12825" y="4564"/>
                      <a:pt x="12917" y="4691"/>
                      <a:pt x="13056" y="4782"/>
                    </a:cubicBezTo>
                    <a:lnTo>
                      <a:pt x="13052" y="4785"/>
                    </a:lnTo>
                    <a:lnTo>
                      <a:pt x="16744" y="7855"/>
                    </a:lnTo>
                    <a:lnTo>
                      <a:pt x="15525" y="7855"/>
                    </a:lnTo>
                    <a:cubicBezTo>
                      <a:pt x="15153" y="7855"/>
                      <a:pt x="14850" y="8075"/>
                      <a:pt x="14850" y="8345"/>
                    </a:cubicBezTo>
                    <a:cubicBezTo>
                      <a:pt x="14850" y="8456"/>
                      <a:pt x="14909" y="8553"/>
                      <a:pt x="14994" y="8635"/>
                    </a:cubicBezTo>
                    <a:lnTo>
                      <a:pt x="14985" y="8640"/>
                    </a:lnTo>
                    <a:lnTo>
                      <a:pt x="18225" y="11782"/>
                    </a:lnTo>
                    <a:lnTo>
                      <a:pt x="16875" y="11782"/>
                    </a:lnTo>
                    <a:cubicBezTo>
                      <a:pt x="16503" y="11782"/>
                      <a:pt x="16200" y="12001"/>
                      <a:pt x="16200" y="12273"/>
                    </a:cubicBezTo>
                    <a:cubicBezTo>
                      <a:pt x="16200" y="12365"/>
                      <a:pt x="16244" y="12447"/>
                      <a:pt x="16306" y="12521"/>
                    </a:cubicBezTo>
                    <a:lnTo>
                      <a:pt x="16296" y="12525"/>
                    </a:lnTo>
                    <a:lnTo>
                      <a:pt x="19733" y="16691"/>
                    </a:lnTo>
                    <a:cubicBezTo>
                      <a:pt x="19733" y="16691"/>
                      <a:pt x="1867" y="16691"/>
                      <a:pt x="1867" y="16691"/>
                    </a:cubicBezTo>
                    <a:close/>
                    <a:moveTo>
                      <a:pt x="12150" y="20618"/>
                    </a:moveTo>
                    <a:lnTo>
                      <a:pt x="9450" y="20618"/>
                    </a:lnTo>
                    <a:lnTo>
                      <a:pt x="9450" y="17673"/>
                    </a:lnTo>
                    <a:lnTo>
                      <a:pt x="12150" y="17673"/>
                    </a:lnTo>
                    <a:cubicBezTo>
                      <a:pt x="12150" y="17673"/>
                      <a:pt x="12150" y="20618"/>
                      <a:pt x="12150" y="20618"/>
                    </a:cubicBezTo>
                    <a:close/>
                    <a:moveTo>
                      <a:pt x="21494" y="16933"/>
                    </a:moveTo>
                    <a:lnTo>
                      <a:pt x="21503" y="16929"/>
                    </a:lnTo>
                    <a:lnTo>
                      <a:pt x="18067" y="12764"/>
                    </a:lnTo>
                    <a:lnTo>
                      <a:pt x="19575" y="12764"/>
                    </a:lnTo>
                    <a:cubicBezTo>
                      <a:pt x="19948" y="12764"/>
                      <a:pt x="20250" y="12544"/>
                      <a:pt x="20250" y="12273"/>
                    </a:cubicBezTo>
                    <a:cubicBezTo>
                      <a:pt x="20250" y="12162"/>
                      <a:pt x="20191" y="12066"/>
                      <a:pt x="20106" y="11983"/>
                    </a:cubicBezTo>
                    <a:lnTo>
                      <a:pt x="20115" y="11978"/>
                    </a:lnTo>
                    <a:lnTo>
                      <a:pt x="16875" y="8836"/>
                    </a:lnTo>
                    <a:lnTo>
                      <a:pt x="18225" y="8836"/>
                    </a:lnTo>
                    <a:cubicBezTo>
                      <a:pt x="18598" y="8836"/>
                      <a:pt x="18900" y="8617"/>
                      <a:pt x="18900" y="8345"/>
                    </a:cubicBezTo>
                    <a:cubicBezTo>
                      <a:pt x="18900" y="8200"/>
                      <a:pt x="18808" y="8072"/>
                      <a:pt x="18669" y="7982"/>
                    </a:cubicBezTo>
                    <a:lnTo>
                      <a:pt x="18673" y="7978"/>
                    </a:lnTo>
                    <a:lnTo>
                      <a:pt x="14980" y="4909"/>
                    </a:lnTo>
                    <a:lnTo>
                      <a:pt x="16200" y="4909"/>
                    </a:lnTo>
                    <a:cubicBezTo>
                      <a:pt x="16573" y="4909"/>
                      <a:pt x="16875" y="4690"/>
                      <a:pt x="16875" y="4418"/>
                    </a:cubicBezTo>
                    <a:cubicBezTo>
                      <a:pt x="16875" y="4283"/>
                      <a:pt x="16800" y="4160"/>
                      <a:pt x="16677" y="4071"/>
                    </a:cubicBezTo>
                    <a:lnTo>
                      <a:pt x="11277" y="144"/>
                    </a:lnTo>
                    <a:cubicBezTo>
                      <a:pt x="11155" y="55"/>
                      <a:pt x="10986" y="0"/>
                      <a:pt x="10800" y="0"/>
                    </a:cubicBezTo>
                    <a:cubicBezTo>
                      <a:pt x="10614" y="0"/>
                      <a:pt x="10445" y="55"/>
                      <a:pt x="10323" y="144"/>
                    </a:cubicBezTo>
                    <a:lnTo>
                      <a:pt x="4923" y="4071"/>
                    </a:lnTo>
                    <a:cubicBezTo>
                      <a:pt x="4801" y="4160"/>
                      <a:pt x="4725" y="4283"/>
                      <a:pt x="4725" y="4418"/>
                    </a:cubicBezTo>
                    <a:cubicBezTo>
                      <a:pt x="4725" y="4690"/>
                      <a:pt x="5028" y="4909"/>
                      <a:pt x="5400" y="4909"/>
                    </a:cubicBezTo>
                    <a:lnTo>
                      <a:pt x="6619" y="4909"/>
                    </a:lnTo>
                    <a:lnTo>
                      <a:pt x="2927" y="7978"/>
                    </a:lnTo>
                    <a:lnTo>
                      <a:pt x="2931" y="7982"/>
                    </a:lnTo>
                    <a:cubicBezTo>
                      <a:pt x="2792" y="8072"/>
                      <a:pt x="2700" y="8200"/>
                      <a:pt x="2700" y="8345"/>
                    </a:cubicBezTo>
                    <a:cubicBezTo>
                      <a:pt x="2700" y="8617"/>
                      <a:pt x="3003" y="8836"/>
                      <a:pt x="3375" y="8836"/>
                    </a:cubicBezTo>
                    <a:lnTo>
                      <a:pt x="4725" y="8836"/>
                    </a:lnTo>
                    <a:lnTo>
                      <a:pt x="1485" y="11978"/>
                    </a:lnTo>
                    <a:lnTo>
                      <a:pt x="1494" y="11983"/>
                    </a:lnTo>
                    <a:cubicBezTo>
                      <a:pt x="1409" y="12066"/>
                      <a:pt x="1350" y="12162"/>
                      <a:pt x="1350" y="12273"/>
                    </a:cubicBezTo>
                    <a:cubicBezTo>
                      <a:pt x="1350" y="12544"/>
                      <a:pt x="1653" y="12764"/>
                      <a:pt x="2025" y="12764"/>
                    </a:cubicBezTo>
                    <a:lnTo>
                      <a:pt x="3533" y="12764"/>
                    </a:lnTo>
                    <a:lnTo>
                      <a:pt x="96" y="16929"/>
                    </a:lnTo>
                    <a:lnTo>
                      <a:pt x="106" y="16933"/>
                    </a:lnTo>
                    <a:cubicBezTo>
                      <a:pt x="44" y="17007"/>
                      <a:pt x="0" y="17089"/>
                      <a:pt x="0" y="17182"/>
                    </a:cubicBezTo>
                    <a:cubicBezTo>
                      <a:pt x="0" y="17453"/>
                      <a:pt x="303" y="17673"/>
                      <a:pt x="675" y="17673"/>
                    </a:cubicBezTo>
                    <a:lnTo>
                      <a:pt x="8100" y="17673"/>
                    </a:lnTo>
                    <a:lnTo>
                      <a:pt x="8100" y="21109"/>
                    </a:lnTo>
                    <a:cubicBezTo>
                      <a:pt x="8100" y="21380"/>
                      <a:pt x="8403" y="21600"/>
                      <a:pt x="8775" y="21600"/>
                    </a:cubicBezTo>
                    <a:lnTo>
                      <a:pt x="12825" y="21600"/>
                    </a:lnTo>
                    <a:cubicBezTo>
                      <a:pt x="13198" y="21600"/>
                      <a:pt x="13500" y="21380"/>
                      <a:pt x="13500" y="21109"/>
                    </a:cubicBezTo>
                    <a:lnTo>
                      <a:pt x="13500" y="17673"/>
                    </a:lnTo>
                    <a:lnTo>
                      <a:pt x="20925" y="17673"/>
                    </a:lnTo>
                    <a:cubicBezTo>
                      <a:pt x="21298" y="17673"/>
                      <a:pt x="21600" y="17453"/>
                      <a:pt x="21600" y="17182"/>
                    </a:cubicBezTo>
                    <a:cubicBezTo>
                      <a:pt x="21600" y="17089"/>
                      <a:pt x="21555" y="17007"/>
                      <a:pt x="21494" y="1693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 panose="020B0502020104020203"/>
                    <a:ea typeface="Gill Sans" panose="020B0502020104020203"/>
                    <a:cs typeface="Gill Sans" panose="020B0502020104020203"/>
                    <a:sym typeface="Gill Sans" panose="020B0502020104020203"/>
                  </a:defRPr>
                </a:pPr>
                <a:endParaRPr sz="15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563316" y="5284893"/>
              <a:ext cx="1912420" cy="902732"/>
              <a:chOff x="6563923" y="3347686"/>
              <a:chExt cx="1912420" cy="902732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6563923" y="3347686"/>
                <a:ext cx="922020" cy="36830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fontAlgn="base"/>
                <a:r>
                  <a:rPr lang="zh-CN" altLang="en-US" dirty="0">
                    <a:solidFill>
                      <a:srgbClr val="0F47A6"/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Keyword</a:t>
                </a:r>
                <a:endParaRPr lang="zh-CN" altLang="en-US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563923" y="3717018"/>
                <a:ext cx="1912420" cy="53340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Here you could describe the detile 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8924599" y="4029013"/>
            <a:ext cx="1912420" cy="1665127"/>
            <a:chOff x="8929545" y="4522498"/>
            <a:chExt cx="1912420" cy="1665127"/>
          </a:xfrm>
        </p:grpSpPr>
        <p:grpSp>
          <p:nvGrpSpPr>
            <p:cNvPr id="29" name="组合 28"/>
            <p:cNvGrpSpPr/>
            <p:nvPr/>
          </p:nvGrpSpPr>
          <p:grpSpPr>
            <a:xfrm>
              <a:off x="9190877" y="4522498"/>
              <a:ext cx="614045" cy="614045"/>
              <a:chOff x="9190877" y="4522498"/>
              <a:chExt cx="614045" cy="614045"/>
            </a:xfrm>
          </p:grpSpPr>
          <p:sp>
            <p:nvSpPr>
              <p:cNvPr id="33" name="Oval 43"/>
              <p:cNvSpPr/>
              <p:nvPr/>
            </p:nvSpPr>
            <p:spPr>
              <a:xfrm>
                <a:off x="9190877" y="4522498"/>
                <a:ext cx="614045" cy="614045"/>
              </a:xfrm>
              <a:prstGeom prst="ellipse">
                <a:avLst/>
              </a:prstGeom>
              <a:solidFill>
                <a:srgbClr val="0F47A6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4" name="Shape 2783"/>
              <p:cNvSpPr/>
              <p:nvPr/>
            </p:nvSpPr>
            <p:spPr>
              <a:xfrm>
                <a:off x="9325636" y="4670677"/>
                <a:ext cx="345715" cy="298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5855"/>
                    </a:moveTo>
                    <a:lnTo>
                      <a:pt x="1633" y="10800"/>
                    </a:lnTo>
                    <a:lnTo>
                      <a:pt x="4615" y="9156"/>
                    </a:lnTo>
                    <a:lnTo>
                      <a:pt x="10589" y="12450"/>
                    </a:lnTo>
                    <a:lnTo>
                      <a:pt x="10591" y="12446"/>
                    </a:lnTo>
                    <a:cubicBezTo>
                      <a:pt x="10654" y="12482"/>
                      <a:pt x="10724" y="12505"/>
                      <a:pt x="10800" y="12505"/>
                    </a:cubicBezTo>
                    <a:cubicBezTo>
                      <a:pt x="10876" y="12505"/>
                      <a:pt x="10946" y="12482"/>
                      <a:pt x="11009" y="12446"/>
                    </a:cubicBezTo>
                    <a:lnTo>
                      <a:pt x="11011" y="12450"/>
                    </a:lnTo>
                    <a:lnTo>
                      <a:pt x="16985" y="9156"/>
                    </a:lnTo>
                    <a:lnTo>
                      <a:pt x="19967" y="10800"/>
                    </a:lnTo>
                    <a:cubicBezTo>
                      <a:pt x="19967" y="10800"/>
                      <a:pt x="10800" y="15855"/>
                      <a:pt x="10800" y="15855"/>
                    </a:cubicBezTo>
                    <a:close/>
                    <a:moveTo>
                      <a:pt x="19967" y="15347"/>
                    </a:moveTo>
                    <a:lnTo>
                      <a:pt x="10800" y="20402"/>
                    </a:lnTo>
                    <a:lnTo>
                      <a:pt x="1633" y="15347"/>
                    </a:lnTo>
                    <a:lnTo>
                      <a:pt x="4615" y="13703"/>
                    </a:lnTo>
                    <a:lnTo>
                      <a:pt x="10589" y="16997"/>
                    </a:lnTo>
                    <a:lnTo>
                      <a:pt x="10591" y="16994"/>
                    </a:lnTo>
                    <a:cubicBezTo>
                      <a:pt x="10654" y="17029"/>
                      <a:pt x="10724" y="17053"/>
                      <a:pt x="10800" y="17053"/>
                    </a:cubicBezTo>
                    <a:cubicBezTo>
                      <a:pt x="10876" y="17053"/>
                      <a:pt x="10946" y="17029"/>
                      <a:pt x="11009" y="16994"/>
                    </a:cubicBezTo>
                    <a:lnTo>
                      <a:pt x="11011" y="16997"/>
                    </a:lnTo>
                    <a:lnTo>
                      <a:pt x="16985" y="13703"/>
                    </a:lnTo>
                    <a:cubicBezTo>
                      <a:pt x="16985" y="13703"/>
                      <a:pt x="19967" y="15347"/>
                      <a:pt x="19967" y="15347"/>
                    </a:cubicBezTo>
                    <a:close/>
                    <a:moveTo>
                      <a:pt x="1633" y="6253"/>
                    </a:moveTo>
                    <a:lnTo>
                      <a:pt x="10800" y="1198"/>
                    </a:lnTo>
                    <a:lnTo>
                      <a:pt x="19967" y="6253"/>
                    </a:lnTo>
                    <a:lnTo>
                      <a:pt x="10800" y="11307"/>
                    </a:lnTo>
                    <a:cubicBezTo>
                      <a:pt x="10800" y="11307"/>
                      <a:pt x="1633" y="6253"/>
                      <a:pt x="1633" y="6253"/>
                    </a:cubicBezTo>
                    <a:close/>
                    <a:moveTo>
                      <a:pt x="21600" y="10800"/>
                    </a:moveTo>
                    <a:cubicBezTo>
                      <a:pt x="21600" y="10574"/>
                      <a:pt x="21484" y="10383"/>
                      <a:pt x="21319" y="10290"/>
                    </a:cubicBezTo>
                    <a:lnTo>
                      <a:pt x="21320" y="10287"/>
                    </a:lnTo>
                    <a:lnTo>
                      <a:pt x="18127" y="8526"/>
                    </a:lnTo>
                    <a:lnTo>
                      <a:pt x="21320" y="6766"/>
                    </a:lnTo>
                    <a:lnTo>
                      <a:pt x="21319" y="6762"/>
                    </a:lnTo>
                    <a:cubicBezTo>
                      <a:pt x="21484" y="6671"/>
                      <a:pt x="21600" y="6479"/>
                      <a:pt x="21600" y="6253"/>
                    </a:cubicBezTo>
                    <a:cubicBezTo>
                      <a:pt x="21600" y="6027"/>
                      <a:pt x="21484" y="5835"/>
                      <a:pt x="21319" y="5743"/>
                    </a:cubicBezTo>
                    <a:lnTo>
                      <a:pt x="21320" y="5740"/>
                    </a:lnTo>
                    <a:lnTo>
                      <a:pt x="11011" y="56"/>
                    </a:lnTo>
                    <a:lnTo>
                      <a:pt x="11009" y="59"/>
                    </a:lnTo>
                    <a:cubicBezTo>
                      <a:pt x="10946" y="23"/>
                      <a:pt x="10876" y="0"/>
                      <a:pt x="10800" y="0"/>
                    </a:cubicBezTo>
                    <a:cubicBezTo>
                      <a:pt x="10724" y="0"/>
                      <a:pt x="10654" y="23"/>
                      <a:pt x="10591" y="59"/>
                    </a:cubicBezTo>
                    <a:lnTo>
                      <a:pt x="10589" y="56"/>
                    </a:lnTo>
                    <a:lnTo>
                      <a:pt x="280" y="5740"/>
                    </a:lnTo>
                    <a:lnTo>
                      <a:pt x="281" y="5743"/>
                    </a:lnTo>
                    <a:cubicBezTo>
                      <a:pt x="116" y="5835"/>
                      <a:pt x="0" y="6027"/>
                      <a:pt x="0" y="6253"/>
                    </a:cubicBezTo>
                    <a:cubicBezTo>
                      <a:pt x="0" y="6479"/>
                      <a:pt x="116" y="6671"/>
                      <a:pt x="281" y="6762"/>
                    </a:cubicBezTo>
                    <a:lnTo>
                      <a:pt x="280" y="6766"/>
                    </a:lnTo>
                    <a:lnTo>
                      <a:pt x="3473" y="8526"/>
                    </a:lnTo>
                    <a:lnTo>
                      <a:pt x="280" y="10287"/>
                    </a:lnTo>
                    <a:lnTo>
                      <a:pt x="281" y="10290"/>
                    </a:lnTo>
                    <a:cubicBezTo>
                      <a:pt x="116" y="10383"/>
                      <a:pt x="0" y="10574"/>
                      <a:pt x="0" y="10800"/>
                    </a:cubicBezTo>
                    <a:cubicBezTo>
                      <a:pt x="0" y="11026"/>
                      <a:pt x="116" y="11218"/>
                      <a:pt x="281" y="11310"/>
                    </a:cubicBezTo>
                    <a:lnTo>
                      <a:pt x="280" y="11313"/>
                    </a:lnTo>
                    <a:lnTo>
                      <a:pt x="3473" y="13074"/>
                    </a:lnTo>
                    <a:lnTo>
                      <a:pt x="280" y="14834"/>
                    </a:lnTo>
                    <a:lnTo>
                      <a:pt x="281" y="14838"/>
                    </a:lnTo>
                    <a:cubicBezTo>
                      <a:pt x="116" y="14930"/>
                      <a:pt x="0" y="15121"/>
                      <a:pt x="0" y="15347"/>
                    </a:cubicBezTo>
                    <a:cubicBezTo>
                      <a:pt x="0" y="15574"/>
                      <a:pt x="116" y="15765"/>
                      <a:pt x="281" y="15857"/>
                    </a:cubicBezTo>
                    <a:lnTo>
                      <a:pt x="280" y="15860"/>
                    </a:lnTo>
                    <a:lnTo>
                      <a:pt x="10589" y="21544"/>
                    </a:lnTo>
                    <a:lnTo>
                      <a:pt x="10591" y="21541"/>
                    </a:lnTo>
                    <a:cubicBezTo>
                      <a:pt x="10654" y="21577"/>
                      <a:pt x="10724" y="21600"/>
                      <a:pt x="10800" y="21600"/>
                    </a:cubicBezTo>
                    <a:cubicBezTo>
                      <a:pt x="10876" y="21600"/>
                      <a:pt x="10946" y="21577"/>
                      <a:pt x="11009" y="21541"/>
                    </a:cubicBezTo>
                    <a:lnTo>
                      <a:pt x="11011" y="21544"/>
                    </a:lnTo>
                    <a:lnTo>
                      <a:pt x="21320" y="15860"/>
                    </a:lnTo>
                    <a:lnTo>
                      <a:pt x="21319" y="15857"/>
                    </a:lnTo>
                    <a:cubicBezTo>
                      <a:pt x="21484" y="15765"/>
                      <a:pt x="21600" y="15574"/>
                      <a:pt x="21600" y="15347"/>
                    </a:cubicBezTo>
                    <a:cubicBezTo>
                      <a:pt x="21600" y="15121"/>
                      <a:pt x="21484" y="14930"/>
                      <a:pt x="21319" y="14838"/>
                    </a:cubicBezTo>
                    <a:lnTo>
                      <a:pt x="21320" y="14834"/>
                    </a:lnTo>
                    <a:lnTo>
                      <a:pt x="18127" y="13074"/>
                    </a:lnTo>
                    <a:lnTo>
                      <a:pt x="21320" y="11313"/>
                    </a:lnTo>
                    <a:lnTo>
                      <a:pt x="21319" y="11310"/>
                    </a:lnTo>
                    <a:cubicBezTo>
                      <a:pt x="21484" y="11218"/>
                      <a:pt x="21600" y="11026"/>
                      <a:pt x="21600" y="108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 panose="020B0502020104020203"/>
                    <a:ea typeface="Gill Sans" panose="020B0502020104020203"/>
                    <a:cs typeface="Gill Sans" panose="020B0502020104020203"/>
                    <a:sym typeface="Gill Sans" panose="020B0502020104020203"/>
                  </a:defRPr>
                </a:pPr>
                <a:endParaRPr sz="150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929545" y="5284893"/>
              <a:ext cx="1912420" cy="902732"/>
              <a:chOff x="6563923" y="3347686"/>
              <a:chExt cx="1912420" cy="90273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563923" y="3347686"/>
                <a:ext cx="922020" cy="36830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fontAlgn="base"/>
                <a:r>
                  <a:rPr lang="zh-CN" altLang="en-US" dirty="0">
                    <a:solidFill>
                      <a:srgbClr val="0F47A6"/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Keyword</a:t>
                </a:r>
                <a:endParaRPr lang="zh-CN" altLang="en-US" dirty="0">
                  <a:solidFill>
                    <a:srgbClr val="0F47A6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563923" y="3717018"/>
                <a:ext cx="1912420" cy="53340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eseva One" panose="00000500000000000000" charset="0"/>
                    <a:ea typeface="Yeseva One" panose="00000500000000000000" charset="0"/>
                    <a:sym typeface="字魂59号-创粗黑" panose="00000500000000000000" pitchFamily="2" charset="-122"/>
                  </a:rPr>
                  <a:t>Here you could describe the detile 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49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49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49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Graphic spid="6" grpId="0">
            <p:bldAsOne/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Graphic spid="6" grpId="0">
            <p:bldAsOne/>
          </p:bldGraphic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671" y="1437037"/>
            <a:ext cx="10953149" cy="5057497"/>
          </a:xfrm>
          <a:prstGeom prst="rect">
            <a:avLst/>
          </a:pr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0856" y="1857069"/>
            <a:ext cx="6241143" cy="423300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60156" y="1980520"/>
            <a:ext cx="593924" cy="592562"/>
            <a:chOff x="3898805" y="2532062"/>
            <a:chExt cx="593924" cy="592562"/>
          </a:xfrm>
          <a:solidFill>
            <a:srgbClr val="0F47A6"/>
          </a:solidFill>
        </p:grpSpPr>
        <p:sp>
          <p:nvSpPr>
            <p:cNvPr id="9" name="Shape 1207"/>
            <p:cNvSpPr/>
            <p:nvPr/>
          </p:nvSpPr>
          <p:spPr>
            <a:xfrm>
              <a:off x="3898805" y="2532062"/>
              <a:ext cx="593924" cy="592562"/>
            </a:xfrm>
            <a:prstGeom prst="roundRect">
              <a:avLst>
                <a:gd name="adj" fmla="val 2066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3996338" y="2688723"/>
              <a:ext cx="398855" cy="27188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51613" y="1929039"/>
            <a:ext cx="3251755" cy="919781"/>
            <a:chOff x="718437" y="2396728"/>
            <a:chExt cx="3251755" cy="919781"/>
          </a:xfrm>
        </p:grpSpPr>
        <p:sp>
          <p:nvSpPr>
            <p:cNvPr id="12" name="文本框 11"/>
            <p:cNvSpPr txBox="1"/>
            <p:nvPr/>
          </p:nvSpPr>
          <p:spPr>
            <a:xfrm>
              <a:off x="718437" y="2396728"/>
              <a:ext cx="926465" cy="36830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8437" y="2708814"/>
              <a:ext cx="3251755" cy="6076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</a:t>
              </a:r>
              <a:endParaRPr lang="zh-CN" altLang="en-US" sz="14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60154" y="3569189"/>
            <a:ext cx="593924" cy="592562"/>
            <a:chOff x="7264305" y="2532062"/>
            <a:chExt cx="593924" cy="592562"/>
          </a:xfrm>
          <a:solidFill>
            <a:srgbClr val="0F47A6"/>
          </a:solidFill>
        </p:grpSpPr>
        <p:sp>
          <p:nvSpPr>
            <p:cNvPr id="15" name="Shape 1212"/>
            <p:cNvSpPr/>
            <p:nvPr/>
          </p:nvSpPr>
          <p:spPr>
            <a:xfrm>
              <a:off x="7264305" y="2532062"/>
              <a:ext cx="593924" cy="592562"/>
            </a:xfrm>
            <a:prstGeom prst="roundRect">
              <a:avLst>
                <a:gd name="adj" fmla="val 2066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7450000" y="2679700"/>
              <a:ext cx="241127" cy="289932"/>
            </a:xfrm>
            <a:custGeom>
              <a:avLst/>
              <a:gdLst>
                <a:gd name="T0" fmla="*/ 808831 w 3808"/>
                <a:gd name="T1" fmla="*/ 1295383 h 4578"/>
                <a:gd name="T2" fmla="*/ 620770 w 3808"/>
                <a:gd name="T3" fmla="*/ 1061107 h 4578"/>
                <a:gd name="T4" fmla="*/ 609952 w 3808"/>
                <a:gd name="T5" fmla="*/ 993696 h 4578"/>
                <a:gd name="T6" fmla="*/ 804254 w 3808"/>
                <a:gd name="T7" fmla="*/ 1136009 h 4578"/>
                <a:gd name="T8" fmla="*/ 1261510 w 3808"/>
                <a:gd name="T9" fmla="*/ 605039 h 4578"/>
                <a:gd name="T10" fmla="*/ 997309 w 3808"/>
                <a:gd name="T11" fmla="*/ 385328 h 4578"/>
                <a:gd name="T12" fmla="*/ 1018112 w 3808"/>
                <a:gd name="T13" fmla="*/ 332896 h 4578"/>
                <a:gd name="T14" fmla="*/ 991900 w 3808"/>
                <a:gd name="T15" fmla="*/ 304600 h 4578"/>
                <a:gd name="T16" fmla="*/ 1025601 w 3808"/>
                <a:gd name="T17" fmla="*/ 199322 h 4578"/>
                <a:gd name="T18" fmla="*/ 992316 w 3808"/>
                <a:gd name="T19" fmla="*/ 5410 h 4578"/>
                <a:gd name="T20" fmla="*/ 833379 w 3808"/>
                <a:gd name="T21" fmla="*/ 32457 h 4578"/>
                <a:gd name="T22" fmla="*/ 644901 w 3808"/>
                <a:gd name="T23" fmla="*/ 86969 h 4578"/>
                <a:gd name="T24" fmla="*/ 529651 w 3808"/>
                <a:gd name="T25" fmla="*/ 12484 h 4578"/>
                <a:gd name="T26" fmla="*/ 540469 w 3808"/>
                <a:gd name="T27" fmla="*/ 193496 h 4578"/>
                <a:gd name="T28" fmla="*/ 583324 w 3808"/>
                <a:gd name="T29" fmla="*/ 312507 h 4578"/>
                <a:gd name="T30" fmla="*/ 583324 w 3808"/>
                <a:gd name="T31" fmla="*/ 347877 h 4578"/>
                <a:gd name="T32" fmla="*/ 568345 w 3808"/>
                <a:gd name="T33" fmla="*/ 414872 h 4578"/>
                <a:gd name="T34" fmla="*/ 277516 w 3808"/>
                <a:gd name="T35" fmla="*/ 646651 h 4578"/>
                <a:gd name="T36" fmla="*/ 123155 w 3808"/>
                <a:gd name="T37" fmla="*/ 909223 h 4578"/>
                <a:gd name="T38" fmla="*/ 10818 w 3808"/>
                <a:gd name="T39" fmla="*/ 1299545 h 4578"/>
                <a:gd name="T40" fmla="*/ 22468 w 3808"/>
                <a:gd name="T41" fmla="*/ 1617461 h 4578"/>
                <a:gd name="T42" fmla="*/ 102352 w 3808"/>
                <a:gd name="T43" fmla="*/ 1767680 h 4578"/>
                <a:gd name="T44" fmla="*/ 251303 w 3808"/>
                <a:gd name="T45" fmla="*/ 1865469 h 4578"/>
                <a:gd name="T46" fmla="*/ 780539 w 3808"/>
                <a:gd name="T47" fmla="*/ 1905000 h 4578"/>
                <a:gd name="T48" fmla="*/ 1293547 w 3808"/>
                <a:gd name="T49" fmla="*/ 1877120 h 4578"/>
                <a:gd name="T50" fmla="*/ 1458725 w 3808"/>
                <a:gd name="T51" fmla="*/ 1792231 h 4578"/>
                <a:gd name="T52" fmla="*/ 1551092 w 3808"/>
                <a:gd name="T53" fmla="*/ 1651166 h 4578"/>
                <a:gd name="T54" fmla="*/ 1582297 w 3808"/>
                <a:gd name="T55" fmla="*/ 1380272 h 4578"/>
                <a:gd name="T56" fmla="*/ 1490762 w 3808"/>
                <a:gd name="T57" fmla="*/ 981628 h 4578"/>
                <a:gd name="T58" fmla="*/ 1336402 w 3808"/>
                <a:gd name="T59" fmla="*/ 681606 h 4578"/>
                <a:gd name="T60" fmla="*/ 1097164 w 3808"/>
                <a:gd name="T61" fmla="*/ 1433119 h 4578"/>
                <a:gd name="T62" fmla="*/ 1012287 w 3808"/>
                <a:gd name="T63" fmla="*/ 1537566 h 4578"/>
                <a:gd name="T64" fmla="*/ 917008 w 3808"/>
                <a:gd name="T65" fmla="*/ 1662818 h 4578"/>
                <a:gd name="T66" fmla="*/ 866664 w 3808"/>
                <a:gd name="T67" fmla="*/ 1689866 h 4578"/>
                <a:gd name="T68" fmla="*/ 825890 w 3808"/>
                <a:gd name="T69" fmla="*/ 1654495 h 4578"/>
                <a:gd name="T70" fmla="*/ 762648 w 3808"/>
                <a:gd name="T71" fmla="*/ 1664898 h 4578"/>
                <a:gd name="T72" fmla="*/ 714800 w 3808"/>
                <a:gd name="T73" fmla="*/ 1689033 h 4578"/>
                <a:gd name="T74" fmla="*/ 671113 w 3808"/>
                <a:gd name="T75" fmla="*/ 1651166 h 4578"/>
                <a:gd name="T76" fmla="*/ 550871 w 3808"/>
                <a:gd name="T77" fmla="*/ 1504692 h 4578"/>
                <a:gd name="T78" fmla="*/ 478059 w 3808"/>
                <a:gd name="T79" fmla="*/ 1349895 h 4578"/>
                <a:gd name="T80" fmla="*/ 529651 w 3808"/>
                <a:gd name="T81" fmla="*/ 1306202 h 4578"/>
                <a:gd name="T82" fmla="*/ 594141 w 3808"/>
                <a:gd name="T83" fmla="*/ 1367372 h 4578"/>
                <a:gd name="T84" fmla="*/ 639909 w 3808"/>
                <a:gd name="T85" fmla="*/ 1456006 h 4578"/>
                <a:gd name="T86" fmla="*/ 543381 w 3808"/>
                <a:gd name="T87" fmla="*/ 1186776 h 4578"/>
                <a:gd name="T88" fmla="*/ 488045 w 3808"/>
                <a:gd name="T89" fmla="*/ 1064020 h 4578"/>
                <a:gd name="T90" fmla="*/ 536308 w 3808"/>
                <a:gd name="T91" fmla="*/ 909223 h 4578"/>
                <a:gd name="T92" fmla="*/ 661544 w 3808"/>
                <a:gd name="T93" fmla="*/ 747353 h 4578"/>
                <a:gd name="T94" fmla="*/ 703567 w 3808"/>
                <a:gd name="T95" fmla="*/ 706157 h 4578"/>
                <a:gd name="T96" fmla="*/ 758071 w 3808"/>
                <a:gd name="T97" fmla="*/ 727379 h 4578"/>
                <a:gd name="T98" fmla="*/ 827554 w 3808"/>
                <a:gd name="T99" fmla="*/ 742359 h 4578"/>
                <a:gd name="T100" fmla="*/ 871241 w 3808"/>
                <a:gd name="T101" fmla="*/ 704492 h 4578"/>
                <a:gd name="T102" fmla="*/ 924913 w 3808"/>
                <a:gd name="T103" fmla="*/ 734453 h 4578"/>
                <a:gd name="T104" fmla="*/ 1015616 w 3808"/>
                <a:gd name="T105" fmla="*/ 876766 h 4578"/>
                <a:gd name="T106" fmla="*/ 1082602 w 3808"/>
                <a:gd name="T107" fmla="*/ 981628 h 4578"/>
                <a:gd name="T108" fmla="*/ 1068456 w 3808"/>
                <a:gd name="T109" fmla="*/ 1092733 h 4578"/>
                <a:gd name="T110" fmla="*/ 990236 w 3808"/>
                <a:gd name="T111" fmla="*/ 1074007 h 4578"/>
                <a:gd name="T112" fmla="*/ 948629 w 3808"/>
                <a:gd name="T113" fmla="*/ 974138 h 4578"/>
                <a:gd name="T114" fmla="*/ 1066376 w 3808"/>
                <a:gd name="T115" fmla="*/ 1236294 h 4578"/>
                <a:gd name="T116" fmla="*/ 1109230 w 3808"/>
                <a:gd name="T117" fmla="*/ 1312028 h 4578"/>
                <a:gd name="T118" fmla="*/ 934899 w 3808"/>
                <a:gd name="T119" fmla="*/ 1481389 h 4578"/>
                <a:gd name="T120" fmla="*/ 982330 w 3808"/>
                <a:gd name="T121" fmla="*/ 1422716 h 4578"/>
                <a:gd name="T122" fmla="*/ 975257 w 3808"/>
                <a:gd name="T123" fmla="*/ 1356553 h 457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808" h="4578">
                  <a:moveTo>
                    <a:pt x="1815" y="3080"/>
                  </a:moveTo>
                  <a:lnTo>
                    <a:pt x="1829" y="3629"/>
                  </a:lnTo>
                  <a:lnTo>
                    <a:pt x="1878" y="3637"/>
                  </a:lnTo>
                  <a:lnTo>
                    <a:pt x="1903" y="3639"/>
                  </a:lnTo>
                  <a:lnTo>
                    <a:pt x="1930" y="3641"/>
                  </a:lnTo>
                  <a:lnTo>
                    <a:pt x="1946" y="3640"/>
                  </a:lnTo>
                  <a:lnTo>
                    <a:pt x="1961" y="3638"/>
                  </a:lnTo>
                  <a:lnTo>
                    <a:pt x="1975" y="3636"/>
                  </a:lnTo>
                  <a:lnTo>
                    <a:pt x="1991" y="3635"/>
                  </a:lnTo>
                  <a:lnTo>
                    <a:pt x="1998" y="3125"/>
                  </a:lnTo>
                  <a:lnTo>
                    <a:pt x="1971" y="3119"/>
                  </a:lnTo>
                  <a:lnTo>
                    <a:pt x="1944" y="3113"/>
                  </a:lnTo>
                  <a:lnTo>
                    <a:pt x="1878" y="3096"/>
                  </a:lnTo>
                  <a:lnTo>
                    <a:pt x="1815" y="3080"/>
                  </a:lnTo>
                  <a:close/>
                  <a:moveTo>
                    <a:pt x="1458" y="2434"/>
                  </a:moveTo>
                  <a:lnTo>
                    <a:pt x="1458" y="2434"/>
                  </a:lnTo>
                  <a:lnTo>
                    <a:pt x="1458" y="2450"/>
                  </a:lnTo>
                  <a:lnTo>
                    <a:pt x="1459" y="2465"/>
                  </a:lnTo>
                  <a:lnTo>
                    <a:pt x="1461" y="2481"/>
                  </a:lnTo>
                  <a:lnTo>
                    <a:pt x="1464" y="2495"/>
                  </a:lnTo>
                  <a:lnTo>
                    <a:pt x="1469" y="2509"/>
                  </a:lnTo>
                  <a:lnTo>
                    <a:pt x="1475" y="2523"/>
                  </a:lnTo>
                  <a:lnTo>
                    <a:pt x="1483" y="2537"/>
                  </a:lnTo>
                  <a:lnTo>
                    <a:pt x="1492" y="2550"/>
                  </a:lnTo>
                  <a:lnTo>
                    <a:pt x="1502" y="2563"/>
                  </a:lnTo>
                  <a:lnTo>
                    <a:pt x="1513" y="2574"/>
                  </a:lnTo>
                  <a:lnTo>
                    <a:pt x="1525" y="2586"/>
                  </a:lnTo>
                  <a:lnTo>
                    <a:pt x="1538" y="2597"/>
                  </a:lnTo>
                  <a:lnTo>
                    <a:pt x="1554" y="2266"/>
                  </a:lnTo>
                  <a:lnTo>
                    <a:pt x="1532" y="2284"/>
                  </a:lnTo>
                  <a:lnTo>
                    <a:pt x="1514" y="2303"/>
                  </a:lnTo>
                  <a:lnTo>
                    <a:pt x="1498" y="2324"/>
                  </a:lnTo>
                  <a:lnTo>
                    <a:pt x="1491" y="2334"/>
                  </a:lnTo>
                  <a:lnTo>
                    <a:pt x="1484" y="2344"/>
                  </a:lnTo>
                  <a:lnTo>
                    <a:pt x="1478" y="2355"/>
                  </a:lnTo>
                  <a:lnTo>
                    <a:pt x="1474" y="2366"/>
                  </a:lnTo>
                  <a:lnTo>
                    <a:pt x="1469" y="2377"/>
                  </a:lnTo>
                  <a:lnTo>
                    <a:pt x="1466" y="2388"/>
                  </a:lnTo>
                  <a:lnTo>
                    <a:pt x="1463" y="2399"/>
                  </a:lnTo>
                  <a:lnTo>
                    <a:pt x="1460" y="2410"/>
                  </a:lnTo>
                  <a:lnTo>
                    <a:pt x="1459" y="2423"/>
                  </a:lnTo>
                  <a:lnTo>
                    <a:pt x="1458" y="2434"/>
                  </a:lnTo>
                  <a:close/>
                  <a:moveTo>
                    <a:pt x="1894" y="2175"/>
                  </a:moveTo>
                  <a:lnTo>
                    <a:pt x="1894" y="2175"/>
                  </a:lnTo>
                  <a:lnTo>
                    <a:pt x="1875" y="2176"/>
                  </a:lnTo>
                  <a:lnTo>
                    <a:pt x="1856" y="2178"/>
                  </a:lnTo>
                  <a:lnTo>
                    <a:pt x="1839" y="2180"/>
                  </a:lnTo>
                  <a:lnTo>
                    <a:pt x="1820" y="2182"/>
                  </a:lnTo>
                  <a:lnTo>
                    <a:pt x="1812" y="2698"/>
                  </a:lnTo>
                  <a:lnTo>
                    <a:pt x="1869" y="2714"/>
                  </a:lnTo>
                  <a:lnTo>
                    <a:pt x="1933" y="2730"/>
                  </a:lnTo>
                  <a:lnTo>
                    <a:pt x="1966" y="2740"/>
                  </a:lnTo>
                  <a:lnTo>
                    <a:pt x="2000" y="2750"/>
                  </a:lnTo>
                  <a:lnTo>
                    <a:pt x="1996" y="2185"/>
                  </a:lnTo>
                  <a:lnTo>
                    <a:pt x="1947" y="2178"/>
                  </a:lnTo>
                  <a:lnTo>
                    <a:pt x="1921" y="2176"/>
                  </a:lnTo>
                  <a:lnTo>
                    <a:pt x="1908" y="2175"/>
                  </a:lnTo>
                  <a:lnTo>
                    <a:pt x="1894" y="2175"/>
                  </a:lnTo>
                  <a:close/>
                  <a:moveTo>
                    <a:pt x="3118" y="1530"/>
                  </a:moveTo>
                  <a:lnTo>
                    <a:pt x="3118" y="1530"/>
                  </a:lnTo>
                  <a:lnTo>
                    <a:pt x="3099" y="1512"/>
                  </a:lnTo>
                  <a:lnTo>
                    <a:pt x="3078" y="1494"/>
                  </a:lnTo>
                  <a:lnTo>
                    <a:pt x="3032" y="1454"/>
                  </a:lnTo>
                  <a:lnTo>
                    <a:pt x="2980" y="1413"/>
                  </a:lnTo>
                  <a:lnTo>
                    <a:pt x="2926" y="1371"/>
                  </a:lnTo>
                  <a:lnTo>
                    <a:pt x="2810" y="1285"/>
                  </a:lnTo>
                  <a:lnTo>
                    <a:pt x="2694" y="1197"/>
                  </a:lnTo>
                  <a:lnTo>
                    <a:pt x="2637" y="1154"/>
                  </a:lnTo>
                  <a:lnTo>
                    <a:pt x="2584" y="1113"/>
                  </a:lnTo>
                  <a:lnTo>
                    <a:pt x="2534" y="1071"/>
                  </a:lnTo>
                  <a:lnTo>
                    <a:pt x="2511" y="1052"/>
                  </a:lnTo>
                  <a:lnTo>
                    <a:pt x="2490" y="1032"/>
                  </a:lnTo>
                  <a:lnTo>
                    <a:pt x="2470" y="1013"/>
                  </a:lnTo>
                  <a:lnTo>
                    <a:pt x="2451" y="995"/>
                  </a:lnTo>
                  <a:lnTo>
                    <a:pt x="2435" y="976"/>
                  </a:lnTo>
                  <a:lnTo>
                    <a:pt x="2421" y="959"/>
                  </a:lnTo>
                  <a:lnTo>
                    <a:pt x="2407" y="943"/>
                  </a:lnTo>
                  <a:lnTo>
                    <a:pt x="2397" y="926"/>
                  </a:lnTo>
                  <a:lnTo>
                    <a:pt x="2389" y="911"/>
                  </a:lnTo>
                  <a:lnTo>
                    <a:pt x="2384" y="897"/>
                  </a:lnTo>
                  <a:lnTo>
                    <a:pt x="2371" y="857"/>
                  </a:lnTo>
                  <a:lnTo>
                    <a:pt x="2386" y="854"/>
                  </a:lnTo>
                  <a:lnTo>
                    <a:pt x="2401" y="850"/>
                  </a:lnTo>
                  <a:lnTo>
                    <a:pt x="2413" y="844"/>
                  </a:lnTo>
                  <a:lnTo>
                    <a:pt x="2425" y="836"/>
                  </a:lnTo>
                  <a:lnTo>
                    <a:pt x="2434" y="826"/>
                  </a:lnTo>
                  <a:lnTo>
                    <a:pt x="2438" y="821"/>
                  </a:lnTo>
                  <a:lnTo>
                    <a:pt x="2441" y="816"/>
                  </a:lnTo>
                  <a:lnTo>
                    <a:pt x="2444" y="811"/>
                  </a:lnTo>
                  <a:lnTo>
                    <a:pt x="2445" y="805"/>
                  </a:lnTo>
                  <a:lnTo>
                    <a:pt x="2447" y="800"/>
                  </a:lnTo>
                  <a:lnTo>
                    <a:pt x="2447" y="794"/>
                  </a:lnTo>
                  <a:lnTo>
                    <a:pt x="2446" y="787"/>
                  </a:lnTo>
                  <a:lnTo>
                    <a:pt x="2445" y="781"/>
                  </a:lnTo>
                  <a:lnTo>
                    <a:pt x="2443" y="775"/>
                  </a:lnTo>
                  <a:lnTo>
                    <a:pt x="2440" y="768"/>
                  </a:lnTo>
                  <a:lnTo>
                    <a:pt x="2436" y="763"/>
                  </a:lnTo>
                  <a:lnTo>
                    <a:pt x="2432" y="757"/>
                  </a:lnTo>
                  <a:lnTo>
                    <a:pt x="2427" y="753"/>
                  </a:lnTo>
                  <a:lnTo>
                    <a:pt x="2421" y="748"/>
                  </a:lnTo>
                  <a:lnTo>
                    <a:pt x="2414" y="744"/>
                  </a:lnTo>
                  <a:lnTo>
                    <a:pt x="2407" y="740"/>
                  </a:lnTo>
                  <a:lnTo>
                    <a:pt x="2400" y="737"/>
                  </a:lnTo>
                  <a:lnTo>
                    <a:pt x="2392" y="735"/>
                  </a:lnTo>
                  <a:lnTo>
                    <a:pt x="2384" y="732"/>
                  </a:lnTo>
                  <a:lnTo>
                    <a:pt x="2376" y="731"/>
                  </a:lnTo>
                  <a:lnTo>
                    <a:pt x="2367" y="730"/>
                  </a:lnTo>
                  <a:lnTo>
                    <a:pt x="2358" y="730"/>
                  </a:lnTo>
                  <a:lnTo>
                    <a:pt x="2353" y="730"/>
                  </a:lnTo>
                  <a:lnTo>
                    <a:pt x="2354" y="716"/>
                  </a:lnTo>
                  <a:lnTo>
                    <a:pt x="2356" y="704"/>
                  </a:lnTo>
                  <a:lnTo>
                    <a:pt x="2359" y="692"/>
                  </a:lnTo>
                  <a:lnTo>
                    <a:pt x="2363" y="680"/>
                  </a:lnTo>
                  <a:lnTo>
                    <a:pt x="2372" y="655"/>
                  </a:lnTo>
                  <a:lnTo>
                    <a:pt x="2383" y="631"/>
                  </a:lnTo>
                  <a:lnTo>
                    <a:pt x="2396" y="604"/>
                  </a:lnTo>
                  <a:lnTo>
                    <a:pt x="2410" y="577"/>
                  </a:lnTo>
                  <a:lnTo>
                    <a:pt x="2446" y="515"/>
                  </a:lnTo>
                  <a:lnTo>
                    <a:pt x="2465" y="479"/>
                  </a:lnTo>
                  <a:lnTo>
                    <a:pt x="2486" y="438"/>
                  </a:lnTo>
                  <a:lnTo>
                    <a:pt x="2508" y="394"/>
                  </a:lnTo>
                  <a:lnTo>
                    <a:pt x="2531" y="343"/>
                  </a:lnTo>
                  <a:lnTo>
                    <a:pt x="2554" y="287"/>
                  </a:lnTo>
                  <a:lnTo>
                    <a:pt x="2579" y="222"/>
                  </a:lnTo>
                  <a:lnTo>
                    <a:pt x="2603" y="152"/>
                  </a:lnTo>
                  <a:lnTo>
                    <a:pt x="2615" y="114"/>
                  </a:lnTo>
                  <a:lnTo>
                    <a:pt x="2627" y="74"/>
                  </a:lnTo>
                  <a:lnTo>
                    <a:pt x="2581" y="59"/>
                  </a:lnTo>
                  <a:lnTo>
                    <a:pt x="2536" y="47"/>
                  </a:lnTo>
                  <a:lnTo>
                    <a:pt x="2494" y="36"/>
                  </a:lnTo>
                  <a:lnTo>
                    <a:pt x="2455" y="27"/>
                  </a:lnTo>
                  <a:lnTo>
                    <a:pt x="2419" y="19"/>
                  </a:lnTo>
                  <a:lnTo>
                    <a:pt x="2385" y="13"/>
                  </a:lnTo>
                  <a:lnTo>
                    <a:pt x="2352" y="8"/>
                  </a:lnTo>
                  <a:lnTo>
                    <a:pt x="2322" y="3"/>
                  </a:lnTo>
                  <a:lnTo>
                    <a:pt x="2293" y="1"/>
                  </a:lnTo>
                  <a:lnTo>
                    <a:pt x="2267" y="0"/>
                  </a:lnTo>
                  <a:lnTo>
                    <a:pt x="2241" y="1"/>
                  </a:lnTo>
                  <a:lnTo>
                    <a:pt x="2217" y="2"/>
                  </a:lnTo>
                  <a:lnTo>
                    <a:pt x="2193" y="5"/>
                  </a:lnTo>
                  <a:lnTo>
                    <a:pt x="2171" y="10"/>
                  </a:lnTo>
                  <a:lnTo>
                    <a:pt x="2150" y="15"/>
                  </a:lnTo>
                  <a:lnTo>
                    <a:pt x="2128" y="21"/>
                  </a:lnTo>
                  <a:lnTo>
                    <a:pt x="2107" y="28"/>
                  </a:lnTo>
                  <a:lnTo>
                    <a:pt x="2086" y="36"/>
                  </a:lnTo>
                  <a:lnTo>
                    <a:pt x="2066" y="44"/>
                  </a:lnTo>
                  <a:lnTo>
                    <a:pt x="2045" y="54"/>
                  </a:lnTo>
                  <a:lnTo>
                    <a:pt x="2003" y="78"/>
                  </a:lnTo>
                  <a:lnTo>
                    <a:pt x="1957" y="103"/>
                  </a:lnTo>
                  <a:lnTo>
                    <a:pt x="1908" y="132"/>
                  </a:lnTo>
                  <a:lnTo>
                    <a:pt x="1853" y="163"/>
                  </a:lnTo>
                  <a:lnTo>
                    <a:pt x="1791" y="198"/>
                  </a:lnTo>
                  <a:lnTo>
                    <a:pt x="1757" y="215"/>
                  </a:lnTo>
                  <a:lnTo>
                    <a:pt x="1722" y="234"/>
                  </a:lnTo>
                  <a:lnTo>
                    <a:pt x="1695" y="238"/>
                  </a:lnTo>
                  <a:lnTo>
                    <a:pt x="1670" y="240"/>
                  </a:lnTo>
                  <a:lnTo>
                    <a:pt x="1646" y="240"/>
                  </a:lnTo>
                  <a:lnTo>
                    <a:pt x="1625" y="237"/>
                  </a:lnTo>
                  <a:lnTo>
                    <a:pt x="1605" y="233"/>
                  </a:lnTo>
                  <a:lnTo>
                    <a:pt x="1585" y="227"/>
                  </a:lnTo>
                  <a:lnTo>
                    <a:pt x="1567" y="218"/>
                  </a:lnTo>
                  <a:lnTo>
                    <a:pt x="1550" y="209"/>
                  </a:lnTo>
                  <a:lnTo>
                    <a:pt x="1532" y="199"/>
                  </a:lnTo>
                  <a:lnTo>
                    <a:pt x="1517" y="188"/>
                  </a:lnTo>
                  <a:lnTo>
                    <a:pt x="1502" y="176"/>
                  </a:lnTo>
                  <a:lnTo>
                    <a:pt x="1486" y="162"/>
                  </a:lnTo>
                  <a:lnTo>
                    <a:pt x="1458" y="136"/>
                  </a:lnTo>
                  <a:lnTo>
                    <a:pt x="1428" y="109"/>
                  </a:lnTo>
                  <a:lnTo>
                    <a:pt x="1414" y="97"/>
                  </a:lnTo>
                  <a:lnTo>
                    <a:pt x="1399" y="85"/>
                  </a:lnTo>
                  <a:lnTo>
                    <a:pt x="1384" y="73"/>
                  </a:lnTo>
                  <a:lnTo>
                    <a:pt x="1367" y="63"/>
                  </a:lnTo>
                  <a:lnTo>
                    <a:pt x="1350" y="53"/>
                  </a:lnTo>
                  <a:lnTo>
                    <a:pt x="1333" y="45"/>
                  </a:lnTo>
                  <a:lnTo>
                    <a:pt x="1313" y="38"/>
                  </a:lnTo>
                  <a:lnTo>
                    <a:pt x="1294" y="33"/>
                  </a:lnTo>
                  <a:lnTo>
                    <a:pt x="1273" y="30"/>
                  </a:lnTo>
                  <a:lnTo>
                    <a:pt x="1250" y="30"/>
                  </a:lnTo>
                  <a:lnTo>
                    <a:pt x="1226" y="31"/>
                  </a:lnTo>
                  <a:lnTo>
                    <a:pt x="1200" y="35"/>
                  </a:lnTo>
                  <a:lnTo>
                    <a:pt x="1173" y="41"/>
                  </a:lnTo>
                  <a:lnTo>
                    <a:pt x="1143" y="50"/>
                  </a:lnTo>
                  <a:lnTo>
                    <a:pt x="1112" y="64"/>
                  </a:lnTo>
                  <a:lnTo>
                    <a:pt x="1078" y="79"/>
                  </a:lnTo>
                  <a:lnTo>
                    <a:pt x="1113" y="151"/>
                  </a:lnTo>
                  <a:lnTo>
                    <a:pt x="1147" y="216"/>
                  </a:lnTo>
                  <a:lnTo>
                    <a:pt x="1180" y="276"/>
                  </a:lnTo>
                  <a:lnTo>
                    <a:pt x="1211" y="330"/>
                  </a:lnTo>
                  <a:lnTo>
                    <a:pt x="1242" y="379"/>
                  </a:lnTo>
                  <a:lnTo>
                    <a:pt x="1272" y="424"/>
                  </a:lnTo>
                  <a:lnTo>
                    <a:pt x="1299" y="465"/>
                  </a:lnTo>
                  <a:lnTo>
                    <a:pt x="1324" y="503"/>
                  </a:lnTo>
                  <a:lnTo>
                    <a:pt x="1370" y="568"/>
                  </a:lnTo>
                  <a:lnTo>
                    <a:pt x="1391" y="597"/>
                  </a:lnTo>
                  <a:lnTo>
                    <a:pt x="1409" y="625"/>
                  </a:lnTo>
                  <a:lnTo>
                    <a:pt x="1424" y="652"/>
                  </a:lnTo>
                  <a:lnTo>
                    <a:pt x="1438" y="678"/>
                  </a:lnTo>
                  <a:lnTo>
                    <a:pt x="1443" y="691"/>
                  </a:lnTo>
                  <a:lnTo>
                    <a:pt x="1448" y="704"/>
                  </a:lnTo>
                  <a:lnTo>
                    <a:pt x="1452" y="717"/>
                  </a:lnTo>
                  <a:lnTo>
                    <a:pt x="1456" y="731"/>
                  </a:lnTo>
                  <a:lnTo>
                    <a:pt x="1440" y="733"/>
                  </a:lnTo>
                  <a:lnTo>
                    <a:pt x="1425" y="738"/>
                  </a:lnTo>
                  <a:lnTo>
                    <a:pt x="1413" y="744"/>
                  </a:lnTo>
                  <a:lnTo>
                    <a:pt x="1402" y="751"/>
                  </a:lnTo>
                  <a:lnTo>
                    <a:pt x="1393" y="760"/>
                  </a:lnTo>
                  <a:lnTo>
                    <a:pt x="1389" y="765"/>
                  </a:lnTo>
                  <a:lnTo>
                    <a:pt x="1386" y="770"/>
                  </a:lnTo>
                  <a:lnTo>
                    <a:pt x="1383" y="777"/>
                  </a:lnTo>
                  <a:lnTo>
                    <a:pt x="1382" y="782"/>
                  </a:lnTo>
                  <a:lnTo>
                    <a:pt x="1381" y="788"/>
                  </a:lnTo>
                  <a:lnTo>
                    <a:pt x="1379" y="794"/>
                  </a:lnTo>
                  <a:lnTo>
                    <a:pt x="1381" y="800"/>
                  </a:lnTo>
                  <a:lnTo>
                    <a:pt x="1382" y="805"/>
                  </a:lnTo>
                  <a:lnTo>
                    <a:pt x="1383" y="811"/>
                  </a:lnTo>
                  <a:lnTo>
                    <a:pt x="1386" y="816"/>
                  </a:lnTo>
                  <a:lnTo>
                    <a:pt x="1389" y="821"/>
                  </a:lnTo>
                  <a:lnTo>
                    <a:pt x="1393" y="826"/>
                  </a:lnTo>
                  <a:lnTo>
                    <a:pt x="1402" y="836"/>
                  </a:lnTo>
                  <a:lnTo>
                    <a:pt x="1413" y="844"/>
                  </a:lnTo>
                  <a:lnTo>
                    <a:pt x="1425" y="850"/>
                  </a:lnTo>
                  <a:lnTo>
                    <a:pt x="1440" y="854"/>
                  </a:lnTo>
                  <a:lnTo>
                    <a:pt x="1456" y="857"/>
                  </a:lnTo>
                  <a:lnTo>
                    <a:pt x="1454" y="866"/>
                  </a:lnTo>
                  <a:lnTo>
                    <a:pt x="1452" y="876"/>
                  </a:lnTo>
                  <a:lnTo>
                    <a:pt x="1447" y="892"/>
                  </a:lnTo>
                  <a:lnTo>
                    <a:pt x="1439" y="907"/>
                  </a:lnTo>
                  <a:lnTo>
                    <a:pt x="1428" y="924"/>
                  </a:lnTo>
                  <a:lnTo>
                    <a:pt x="1416" y="941"/>
                  </a:lnTo>
                  <a:lnTo>
                    <a:pt x="1402" y="959"/>
                  </a:lnTo>
                  <a:lnTo>
                    <a:pt x="1385" y="977"/>
                  </a:lnTo>
                  <a:lnTo>
                    <a:pt x="1366" y="997"/>
                  </a:lnTo>
                  <a:lnTo>
                    <a:pt x="1346" y="1016"/>
                  </a:lnTo>
                  <a:lnTo>
                    <a:pt x="1324" y="1035"/>
                  </a:lnTo>
                  <a:lnTo>
                    <a:pt x="1301" y="1056"/>
                  </a:lnTo>
                  <a:lnTo>
                    <a:pt x="1250" y="1098"/>
                  </a:lnTo>
                  <a:lnTo>
                    <a:pt x="1195" y="1141"/>
                  </a:lnTo>
                  <a:lnTo>
                    <a:pt x="1136" y="1185"/>
                  </a:lnTo>
                  <a:lnTo>
                    <a:pt x="1015" y="1275"/>
                  </a:lnTo>
                  <a:lnTo>
                    <a:pt x="894" y="1363"/>
                  </a:lnTo>
                  <a:lnTo>
                    <a:pt x="837" y="1407"/>
                  </a:lnTo>
                  <a:lnTo>
                    <a:pt x="783" y="1450"/>
                  </a:lnTo>
                  <a:lnTo>
                    <a:pt x="734" y="1491"/>
                  </a:lnTo>
                  <a:lnTo>
                    <a:pt x="710" y="1511"/>
                  </a:lnTo>
                  <a:lnTo>
                    <a:pt x="690" y="1530"/>
                  </a:lnTo>
                  <a:lnTo>
                    <a:pt x="667" y="1554"/>
                  </a:lnTo>
                  <a:lnTo>
                    <a:pt x="644" y="1579"/>
                  </a:lnTo>
                  <a:lnTo>
                    <a:pt x="621" y="1608"/>
                  </a:lnTo>
                  <a:lnTo>
                    <a:pt x="596" y="1638"/>
                  </a:lnTo>
                  <a:lnTo>
                    <a:pt x="572" y="1673"/>
                  </a:lnTo>
                  <a:lnTo>
                    <a:pt x="547" y="1709"/>
                  </a:lnTo>
                  <a:lnTo>
                    <a:pt x="522" y="1747"/>
                  </a:lnTo>
                  <a:lnTo>
                    <a:pt x="496" y="1788"/>
                  </a:lnTo>
                  <a:lnTo>
                    <a:pt x="471" y="1832"/>
                  </a:lnTo>
                  <a:lnTo>
                    <a:pt x="445" y="1877"/>
                  </a:lnTo>
                  <a:lnTo>
                    <a:pt x="420" y="1923"/>
                  </a:lnTo>
                  <a:lnTo>
                    <a:pt x="394" y="1973"/>
                  </a:lnTo>
                  <a:lnTo>
                    <a:pt x="369" y="2023"/>
                  </a:lnTo>
                  <a:lnTo>
                    <a:pt x="344" y="2076"/>
                  </a:lnTo>
                  <a:lnTo>
                    <a:pt x="320" y="2130"/>
                  </a:lnTo>
                  <a:lnTo>
                    <a:pt x="296" y="2185"/>
                  </a:lnTo>
                  <a:lnTo>
                    <a:pt x="271" y="2242"/>
                  </a:lnTo>
                  <a:lnTo>
                    <a:pt x="248" y="2300"/>
                  </a:lnTo>
                  <a:lnTo>
                    <a:pt x="225" y="2359"/>
                  </a:lnTo>
                  <a:lnTo>
                    <a:pt x="203" y="2421"/>
                  </a:lnTo>
                  <a:lnTo>
                    <a:pt x="183" y="2482"/>
                  </a:lnTo>
                  <a:lnTo>
                    <a:pt x="161" y="2544"/>
                  </a:lnTo>
                  <a:lnTo>
                    <a:pt x="142" y="2606"/>
                  </a:lnTo>
                  <a:lnTo>
                    <a:pt x="123" y="2670"/>
                  </a:lnTo>
                  <a:lnTo>
                    <a:pt x="106" y="2734"/>
                  </a:lnTo>
                  <a:lnTo>
                    <a:pt x="89" y="2798"/>
                  </a:lnTo>
                  <a:lnTo>
                    <a:pt x="74" y="2863"/>
                  </a:lnTo>
                  <a:lnTo>
                    <a:pt x="60" y="2928"/>
                  </a:lnTo>
                  <a:lnTo>
                    <a:pt x="47" y="2993"/>
                  </a:lnTo>
                  <a:lnTo>
                    <a:pt x="36" y="3058"/>
                  </a:lnTo>
                  <a:lnTo>
                    <a:pt x="26" y="3123"/>
                  </a:lnTo>
                  <a:lnTo>
                    <a:pt x="17" y="3189"/>
                  </a:lnTo>
                  <a:lnTo>
                    <a:pt x="10" y="3253"/>
                  </a:lnTo>
                  <a:lnTo>
                    <a:pt x="5" y="3317"/>
                  </a:lnTo>
                  <a:lnTo>
                    <a:pt x="2" y="3380"/>
                  </a:lnTo>
                  <a:lnTo>
                    <a:pt x="0" y="3443"/>
                  </a:lnTo>
                  <a:lnTo>
                    <a:pt x="1" y="3506"/>
                  </a:lnTo>
                  <a:lnTo>
                    <a:pt x="3" y="3567"/>
                  </a:lnTo>
                  <a:lnTo>
                    <a:pt x="7" y="3629"/>
                  </a:lnTo>
                  <a:lnTo>
                    <a:pt x="14" y="3688"/>
                  </a:lnTo>
                  <a:lnTo>
                    <a:pt x="23" y="3747"/>
                  </a:lnTo>
                  <a:lnTo>
                    <a:pt x="28" y="3775"/>
                  </a:lnTo>
                  <a:lnTo>
                    <a:pt x="34" y="3804"/>
                  </a:lnTo>
                  <a:lnTo>
                    <a:pt x="40" y="3832"/>
                  </a:lnTo>
                  <a:lnTo>
                    <a:pt x="47" y="3860"/>
                  </a:lnTo>
                  <a:lnTo>
                    <a:pt x="54" y="3887"/>
                  </a:lnTo>
                  <a:lnTo>
                    <a:pt x="62" y="3915"/>
                  </a:lnTo>
                  <a:lnTo>
                    <a:pt x="71" y="3941"/>
                  </a:lnTo>
                  <a:lnTo>
                    <a:pt x="81" y="3968"/>
                  </a:lnTo>
                  <a:lnTo>
                    <a:pt x="91" y="3993"/>
                  </a:lnTo>
                  <a:lnTo>
                    <a:pt x="102" y="4019"/>
                  </a:lnTo>
                  <a:lnTo>
                    <a:pt x="113" y="4044"/>
                  </a:lnTo>
                  <a:lnTo>
                    <a:pt x="124" y="4069"/>
                  </a:lnTo>
                  <a:lnTo>
                    <a:pt x="138" y="4093"/>
                  </a:lnTo>
                  <a:lnTo>
                    <a:pt x="151" y="4116"/>
                  </a:lnTo>
                  <a:lnTo>
                    <a:pt x="165" y="4140"/>
                  </a:lnTo>
                  <a:lnTo>
                    <a:pt x="179" y="4162"/>
                  </a:lnTo>
                  <a:lnTo>
                    <a:pt x="195" y="4185"/>
                  </a:lnTo>
                  <a:lnTo>
                    <a:pt x="211" y="4206"/>
                  </a:lnTo>
                  <a:lnTo>
                    <a:pt x="228" y="4227"/>
                  </a:lnTo>
                  <a:lnTo>
                    <a:pt x="246" y="4248"/>
                  </a:lnTo>
                  <a:lnTo>
                    <a:pt x="264" y="4268"/>
                  </a:lnTo>
                  <a:lnTo>
                    <a:pt x="283" y="4288"/>
                  </a:lnTo>
                  <a:lnTo>
                    <a:pt x="303" y="4307"/>
                  </a:lnTo>
                  <a:lnTo>
                    <a:pt x="324" y="4325"/>
                  </a:lnTo>
                  <a:lnTo>
                    <a:pt x="346" y="4343"/>
                  </a:lnTo>
                  <a:lnTo>
                    <a:pt x="367" y="4360"/>
                  </a:lnTo>
                  <a:lnTo>
                    <a:pt x="390" y="4376"/>
                  </a:lnTo>
                  <a:lnTo>
                    <a:pt x="414" y="4391"/>
                  </a:lnTo>
                  <a:lnTo>
                    <a:pt x="439" y="4407"/>
                  </a:lnTo>
                  <a:lnTo>
                    <a:pt x="465" y="4421"/>
                  </a:lnTo>
                  <a:lnTo>
                    <a:pt x="490" y="4435"/>
                  </a:lnTo>
                  <a:lnTo>
                    <a:pt x="518" y="4449"/>
                  </a:lnTo>
                  <a:lnTo>
                    <a:pt x="545" y="4461"/>
                  </a:lnTo>
                  <a:lnTo>
                    <a:pt x="575" y="4472"/>
                  </a:lnTo>
                  <a:lnTo>
                    <a:pt x="604" y="4483"/>
                  </a:lnTo>
                  <a:lnTo>
                    <a:pt x="635" y="4493"/>
                  </a:lnTo>
                  <a:lnTo>
                    <a:pt x="666" y="4503"/>
                  </a:lnTo>
                  <a:lnTo>
                    <a:pt x="699" y="4511"/>
                  </a:lnTo>
                  <a:lnTo>
                    <a:pt x="732" y="4519"/>
                  </a:lnTo>
                  <a:lnTo>
                    <a:pt x="766" y="4526"/>
                  </a:lnTo>
                  <a:lnTo>
                    <a:pt x="801" y="4532"/>
                  </a:lnTo>
                  <a:lnTo>
                    <a:pt x="838" y="4537"/>
                  </a:lnTo>
                  <a:lnTo>
                    <a:pt x="874" y="4541"/>
                  </a:lnTo>
                  <a:lnTo>
                    <a:pt x="912" y="4545"/>
                  </a:lnTo>
                  <a:lnTo>
                    <a:pt x="952" y="4548"/>
                  </a:lnTo>
                  <a:lnTo>
                    <a:pt x="991" y="4549"/>
                  </a:lnTo>
                  <a:lnTo>
                    <a:pt x="1475" y="4566"/>
                  </a:lnTo>
                  <a:lnTo>
                    <a:pt x="1751" y="4575"/>
                  </a:lnTo>
                  <a:lnTo>
                    <a:pt x="1876" y="4578"/>
                  </a:lnTo>
                  <a:lnTo>
                    <a:pt x="1904" y="4578"/>
                  </a:lnTo>
                  <a:lnTo>
                    <a:pt x="1933" y="4578"/>
                  </a:lnTo>
                  <a:lnTo>
                    <a:pt x="2057" y="4575"/>
                  </a:lnTo>
                  <a:lnTo>
                    <a:pt x="2333" y="4566"/>
                  </a:lnTo>
                  <a:lnTo>
                    <a:pt x="2817" y="4549"/>
                  </a:lnTo>
                  <a:lnTo>
                    <a:pt x="2857" y="4548"/>
                  </a:lnTo>
                  <a:lnTo>
                    <a:pt x="2896" y="4545"/>
                  </a:lnTo>
                  <a:lnTo>
                    <a:pt x="2934" y="4541"/>
                  </a:lnTo>
                  <a:lnTo>
                    <a:pt x="2971" y="4537"/>
                  </a:lnTo>
                  <a:lnTo>
                    <a:pt x="3007" y="4532"/>
                  </a:lnTo>
                  <a:lnTo>
                    <a:pt x="3042" y="4526"/>
                  </a:lnTo>
                  <a:lnTo>
                    <a:pt x="3077" y="4519"/>
                  </a:lnTo>
                  <a:lnTo>
                    <a:pt x="3109" y="4511"/>
                  </a:lnTo>
                  <a:lnTo>
                    <a:pt x="3142" y="4503"/>
                  </a:lnTo>
                  <a:lnTo>
                    <a:pt x="3173" y="4493"/>
                  </a:lnTo>
                  <a:lnTo>
                    <a:pt x="3204" y="4483"/>
                  </a:lnTo>
                  <a:lnTo>
                    <a:pt x="3234" y="4472"/>
                  </a:lnTo>
                  <a:lnTo>
                    <a:pt x="3263" y="4461"/>
                  </a:lnTo>
                  <a:lnTo>
                    <a:pt x="3291" y="4449"/>
                  </a:lnTo>
                  <a:lnTo>
                    <a:pt x="3318" y="4435"/>
                  </a:lnTo>
                  <a:lnTo>
                    <a:pt x="3345" y="4421"/>
                  </a:lnTo>
                  <a:lnTo>
                    <a:pt x="3369" y="4407"/>
                  </a:lnTo>
                  <a:lnTo>
                    <a:pt x="3394" y="4391"/>
                  </a:lnTo>
                  <a:lnTo>
                    <a:pt x="3418" y="4376"/>
                  </a:lnTo>
                  <a:lnTo>
                    <a:pt x="3441" y="4360"/>
                  </a:lnTo>
                  <a:lnTo>
                    <a:pt x="3463" y="4343"/>
                  </a:lnTo>
                  <a:lnTo>
                    <a:pt x="3484" y="4325"/>
                  </a:lnTo>
                  <a:lnTo>
                    <a:pt x="3506" y="4307"/>
                  </a:lnTo>
                  <a:lnTo>
                    <a:pt x="3525" y="4288"/>
                  </a:lnTo>
                  <a:lnTo>
                    <a:pt x="3544" y="4268"/>
                  </a:lnTo>
                  <a:lnTo>
                    <a:pt x="3563" y="4248"/>
                  </a:lnTo>
                  <a:lnTo>
                    <a:pt x="3580" y="4227"/>
                  </a:lnTo>
                  <a:lnTo>
                    <a:pt x="3597" y="4206"/>
                  </a:lnTo>
                  <a:lnTo>
                    <a:pt x="3614" y="4185"/>
                  </a:lnTo>
                  <a:lnTo>
                    <a:pt x="3629" y="4162"/>
                  </a:lnTo>
                  <a:lnTo>
                    <a:pt x="3643" y="4140"/>
                  </a:lnTo>
                  <a:lnTo>
                    <a:pt x="3657" y="4116"/>
                  </a:lnTo>
                  <a:lnTo>
                    <a:pt x="3671" y="4093"/>
                  </a:lnTo>
                  <a:lnTo>
                    <a:pt x="3684" y="4069"/>
                  </a:lnTo>
                  <a:lnTo>
                    <a:pt x="3695" y="4044"/>
                  </a:lnTo>
                  <a:lnTo>
                    <a:pt x="3706" y="4019"/>
                  </a:lnTo>
                  <a:lnTo>
                    <a:pt x="3717" y="3993"/>
                  </a:lnTo>
                  <a:lnTo>
                    <a:pt x="3728" y="3968"/>
                  </a:lnTo>
                  <a:lnTo>
                    <a:pt x="3737" y="3941"/>
                  </a:lnTo>
                  <a:lnTo>
                    <a:pt x="3746" y="3915"/>
                  </a:lnTo>
                  <a:lnTo>
                    <a:pt x="3754" y="3887"/>
                  </a:lnTo>
                  <a:lnTo>
                    <a:pt x="3761" y="3860"/>
                  </a:lnTo>
                  <a:lnTo>
                    <a:pt x="3768" y="3832"/>
                  </a:lnTo>
                  <a:lnTo>
                    <a:pt x="3774" y="3804"/>
                  </a:lnTo>
                  <a:lnTo>
                    <a:pt x="3781" y="3775"/>
                  </a:lnTo>
                  <a:lnTo>
                    <a:pt x="3786" y="3747"/>
                  </a:lnTo>
                  <a:lnTo>
                    <a:pt x="3794" y="3688"/>
                  </a:lnTo>
                  <a:lnTo>
                    <a:pt x="3801" y="3629"/>
                  </a:lnTo>
                  <a:lnTo>
                    <a:pt x="3805" y="3567"/>
                  </a:lnTo>
                  <a:lnTo>
                    <a:pt x="3807" y="3506"/>
                  </a:lnTo>
                  <a:lnTo>
                    <a:pt x="3808" y="3443"/>
                  </a:lnTo>
                  <a:lnTo>
                    <a:pt x="3806" y="3380"/>
                  </a:lnTo>
                  <a:lnTo>
                    <a:pt x="3803" y="3317"/>
                  </a:lnTo>
                  <a:lnTo>
                    <a:pt x="3798" y="3253"/>
                  </a:lnTo>
                  <a:lnTo>
                    <a:pt x="3791" y="3189"/>
                  </a:lnTo>
                  <a:lnTo>
                    <a:pt x="3783" y="3123"/>
                  </a:lnTo>
                  <a:lnTo>
                    <a:pt x="3772" y="3058"/>
                  </a:lnTo>
                  <a:lnTo>
                    <a:pt x="3761" y="2993"/>
                  </a:lnTo>
                  <a:lnTo>
                    <a:pt x="3749" y="2928"/>
                  </a:lnTo>
                  <a:lnTo>
                    <a:pt x="3735" y="2863"/>
                  </a:lnTo>
                  <a:lnTo>
                    <a:pt x="3719" y="2798"/>
                  </a:lnTo>
                  <a:lnTo>
                    <a:pt x="3702" y="2734"/>
                  </a:lnTo>
                  <a:lnTo>
                    <a:pt x="3685" y="2670"/>
                  </a:lnTo>
                  <a:lnTo>
                    <a:pt x="3666" y="2606"/>
                  </a:lnTo>
                  <a:lnTo>
                    <a:pt x="3647" y="2544"/>
                  </a:lnTo>
                  <a:lnTo>
                    <a:pt x="3626" y="2482"/>
                  </a:lnTo>
                  <a:lnTo>
                    <a:pt x="3605" y="2421"/>
                  </a:lnTo>
                  <a:lnTo>
                    <a:pt x="3583" y="2359"/>
                  </a:lnTo>
                  <a:lnTo>
                    <a:pt x="3561" y="2300"/>
                  </a:lnTo>
                  <a:lnTo>
                    <a:pt x="3537" y="2242"/>
                  </a:lnTo>
                  <a:lnTo>
                    <a:pt x="3513" y="2185"/>
                  </a:lnTo>
                  <a:lnTo>
                    <a:pt x="3488" y="2130"/>
                  </a:lnTo>
                  <a:lnTo>
                    <a:pt x="3464" y="2076"/>
                  </a:lnTo>
                  <a:lnTo>
                    <a:pt x="3439" y="2023"/>
                  </a:lnTo>
                  <a:lnTo>
                    <a:pt x="3414" y="1973"/>
                  </a:lnTo>
                  <a:lnTo>
                    <a:pt x="3388" y="1923"/>
                  </a:lnTo>
                  <a:lnTo>
                    <a:pt x="3363" y="1877"/>
                  </a:lnTo>
                  <a:lnTo>
                    <a:pt x="3337" y="1832"/>
                  </a:lnTo>
                  <a:lnTo>
                    <a:pt x="3312" y="1788"/>
                  </a:lnTo>
                  <a:lnTo>
                    <a:pt x="3287" y="1747"/>
                  </a:lnTo>
                  <a:lnTo>
                    <a:pt x="3261" y="1709"/>
                  </a:lnTo>
                  <a:lnTo>
                    <a:pt x="3237" y="1673"/>
                  </a:lnTo>
                  <a:lnTo>
                    <a:pt x="3212" y="1638"/>
                  </a:lnTo>
                  <a:lnTo>
                    <a:pt x="3188" y="1608"/>
                  </a:lnTo>
                  <a:lnTo>
                    <a:pt x="3164" y="1579"/>
                  </a:lnTo>
                  <a:lnTo>
                    <a:pt x="3141" y="1554"/>
                  </a:lnTo>
                  <a:lnTo>
                    <a:pt x="3118" y="1530"/>
                  </a:lnTo>
                  <a:close/>
                  <a:moveTo>
                    <a:pt x="2672" y="3305"/>
                  </a:moveTo>
                  <a:lnTo>
                    <a:pt x="2672" y="3305"/>
                  </a:lnTo>
                  <a:lnTo>
                    <a:pt x="2669" y="3323"/>
                  </a:lnTo>
                  <a:lnTo>
                    <a:pt x="2667" y="3340"/>
                  </a:lnTo>
                  <a:lnTo>
                    <a:pt x="2663" y="3359"/>
                  </a:lnTo>
                  <a:lnTo>
                    <a:pt x="2659" y="3376"/>
                  </a:lnTo>
                  <a:lnTo>
                    <a:pt x="2654" y="3393"/>
                  </a:lnTo>
                  <a:lnTo>
                    <a:pt x="2649" y="3410"/>
                  </a:lnTo>
                  <a:lnTo>
                    <a:pt x="2643" y="3427"/>
                  </a:lnTo>
                  <a:lnTo>
                    <a:pt x="2637" y="3444"/>
                  </a:lnTo>
                  <a:lnTo>
                    <a:pt x="2629" y="3460"/>
                  </a:lnTo>
                  <a:lnTo>
                    <a:pt x="2621" y="3477"/>
                  </a:lnTo>
                  <a:lnTo>
                    <a:pt x="2604" y="3509"/>
                  </a:lnTo>
                  <a:lnTo>
                    <a:pt x="2584" y="3542"/>
                  </a:lnTo>
                  <a:lnTo>
                    <a:pt x="2561" y="3574"/>
                  </a:lnTo>
                  <a:lnTo>
                    <a:pt x="2549" y="3589"/>
                  </a:lnTo>
                  <a:lnTo>
                    <a:pt x="2537" y="3603"/>
                  </a:lnTo>
                  <a:lnTo>
                    <a:pt x="2523" y="3617"/>
                  </a:lnTo>
                  <a:lnTo>
                    <a:pt x="2509" y="3632"/>
                  </a:lnTo>
                  <a:lnTo>
                    <a:pt x="2495" y="3645"/>
                  </a:lnTo>
                  <a:lnTo>
                    <a:pt x="2481" y="3658"/>
                  </a:lnTo>
                  <a:lnTo>
                    <a:pt x="2465" y="3670"/>
                  </a:lnTo>
                  <a:lnTo>
                    <a:pt x="2449" y="3683"/>
                  </a:lnTo>
                  <a:lnTo>
                    <a:pt x="2433" y="3695"/>
                  </a:lnTo>
                  <a:lnTo>
                    <a:pt x="2416" y="3706"/>
                  </a:lnTo>
                  <a:lnTo>
                    <a:pt x="2398" y="3717"/>
                  </a:lnTo>
                  <a:lnTo>
                    <a:pt x="2380" y="3727"/>
                  </a:lnTo>
                  <a:lnTo>
                    <a:pt x="2342" y="3748"/>
                  </a:lnTo>
                  <a:lnTo>
                    <a:pt x="2302" y="3766"/>
                  </a:lnTo>
                  <a:lnTo>
                    <a:pt x="2283" y="3774"/>
                  </a:lnTo>
                  <a:lnTo>
                    <a:pt x="2263" y="3780"/>
                  </a:lnTo>
                  <a:lnTo>
                    <a:pt x="2242" y="3785"/>
                  </a:lnTo>
                  <a:lnTo>
                    <a:pt x="2223" y="3792"/>
                  </a:lnTo>
                  <a:lnTo>
                    <a:pt x="2210" y="3970"/>
                  </a:lnTo>
                  <a:lnTo>
                    <a:pt x="2209" y="3979"/>
                  </a:lnTo>
                  <a:lnTo>
                    <a:pt x="2207" y="3987"/>
                  </a:lnTo>
                  <a:lnTo>
                    <a:pt x="2204" y="3996"/>
                  </a:lnTo>
                  <a:lnTo>
                    <a:pt x="2200" y="4004"/>
                  </a:lnTo>
                  <a:lnTo>
                    <a:pt x="2194" y="4013"/>
                  </a:lnTo>
                  <a:lnTo>
                    <a:pt x="2188" y="4020"/>
                  </a:lnTo>
                  <a:lnTo>
                    <a:pt x="2181" y="4027"/>
                  </a:lnTo>
                  <a:lnTo>
                    <a:pt x="2174" y="4033"/>
                  </a:lnTo>
                  <a:lnTo>
                    <a:pt x="2166" y="4039"/>
                  </a:lnTo>
                  <a:lnTo>
                    <a:pt x="2157" y="4045"/>
                  </a:lnTo>
                  <a:lnTo>
                    <a:pt x="2148" y="4049"/>
                  </a:lnTo>
                  <a:lnTo>
                    <a:pt x="2137" y="4053"/>
                  </a:lnTo>
                  <a:lnTo>
                    <a:pt x="2127" y="4056"/>
                  </a:lnTo>
                  <a:lnTo>
                    <a:pt x="2117" y="4059"/>
                  </a:lnTo>
                  <a:lnTo>
                    <a:pt x="2106" y="4060"/>
                  </a:lnTo>
                  <a:lnTo>
                    <a:pt x="2095" y="4061"/>
                  </a:lnTo>
                  <a:lnTo>
                    <a:pt x="2083" y="4061"/>
                  </a:lnTo>
                  <a:lnTo>
                    <a:pt x="2072" y="4060"/>
                  </a:lnTo>
                  <a:lnTo>
                    <a:pt x="2061" y="4058"/>
                  </a:lnTo>
                  <a:lnTo>
                    <a:pt x="2052" y="4055"/>
                  </a:lnTo>
                  <a:lnTo>
                    <a:pt x="2042" y="4052"/>
                  </a:lnTo>
                  <a:lnTo>
                    <a:pt x="2032" y="4048"/>
                  </a:lnTo>
                  <a:lnTo>
                    <a:pt x="2024" y="4043"/>
                  </a:lnTo>
                  <a:lnTo>
                    <a:pt x="2016" y="4038"/>
                  </a:lnTo>
                  <a:lnTo>
                    <a:pt x="2009" y="4032"/>
                  </a:lnTo>
                  <a:lnTo>
                    <a:pt x="2003" y="4025"/>
                  </a:lnTo>
                  <a:lnTo>
                    <a:pt x="1998" y="4018"/>
                  </a:lnTo>
                  <a:lnTo>
                    <a:pt x="1993" y="4011"/>
                  </a:lnTo>
                  <a:lnTo>
                    <a:pt x="1990" y="4002"/>
                  </a:lnTo>
                  <a:lnTo>
                    <a:pt x="1987" y="3993"/>
                  </a:lnTo>
                  <a:lnTo>
                    <a:pt x="1986" y="3985"/>
                  </a:lnTo>
                  <a:lnTo>
                    <a:pt x="1985" y="3976"/>
                  </a:lnTo>
                  <a:lnTo>
                    <a:pt x="1987" y="3833"/>
                  </a:lnTo>
                  <a:lnTo>
                    <a:pt x="1973" y="3834"/>
                  </a:lnTo>
                  <a:lnTo>
                    <a:pt x="1960" y="3835"/>
                  </a:lnTo>
                  <a:lnTo>
                    <a:pt x="1946" y="3836"/>
                  </a:lnTo>
                  <a:lnTo>
                    <a:pt x="1932" y="3837"/>
                  </a:lnTo>
                  <a:lnTo>
                    <a:pt x="1906" y="3836"/>
                  </a:lnTo>
                  <a:lnTo>
                    <a:pt x="1882" y="3835"/>
                  </a:lnTo>
                  <a:lnTo>
                    <a:pt x="1834" y="3832"/>
                  </a:lnTo>
                  <a:lnTo>
                    <a:pt x="1838" y="3976"/>
                  </a:lnTo>
                  <a:lnTo>
                    <a:pt x="1837" y="3985"/>
                  </a:lnTo>
                  <a:lnTo>
                    <a:pt x="1836" y="3993"/>
                  </a:lnTo>
                  <a:lnTo>
                    <a:pt x="1833" y="4001"/>
                  </a:lnTo>
                  <a:lnTo>
                    <a:pt x="1830" y="4010"/>
                  </a:lnTo>
                  <a:lnTo>
                    <a:pt x="1825" y="4017"/>
                  </a:lnTo>
                  <a:lnTo>
                    <a:pt x="1820" y="4024"/>
                  </a:lnTo>
                  <a:lnTo>
                    <a:pt x="1813" y="4031"/>
                  </a:lnTo>
                  <a:lnTo>
                    <a:pt x="1806" y="4037"/>
                  </a:lnTo>
                  <a:lnTo>
                    <a:pt x="1798" y="4042"/>
                  </a:lnTo>
                  <a:lnTo>
                    <a:pt x="1790" y="4047"/>
                  </a:lnTo>
                  <a:lnTo>
                    <a:pt x="1781" y="4051"/>
                  </a:lnTo>
                  <a:lnTo>
                    <a:pt x="1772" y="4054"/>
                  </a:lnTo>
                  <a:lnTo>
                    <a:pt x="1762" y="4057"/>
                  </a:lnTo>
                  <a:lnTo>
                    <a:pt x="1750" y="4059"/>
                  </a:lnTo>
                  <a:lnTo>
                    <a:pt x="1740" y="4060"/>
                  </a:lnTo>
                  <a:lnTo>
                    <a:pt x="1729" y="4060"/>
                  </a:lnTo>
                  <a:lnTo>
                    <a:pt x="1718" y="4059"/>
                  </a:lnTo>
                  <a:lnTo>
                    <a:pt x="1706" y="4058"/>
                  </a:lnTo>
                  <a:lnTo>
                    <a:pt x="1695" y="4055"/>
                  </a:lnTo>
                  <a:lnTo>
                    <a:pt x="1685" y="4052"/>
                  </a:lnTo>
                  <a:lnTo>
                    <a:pt x="1675" y="4048"/>
                  </a:lnTo>
                  <a:lnTo>
                    <a:pt x="1666" y="4043"/>
                  </a:lnTo>
                  <a:lnTo>
                    <a:pt x="1658" y="4038"/>
                  </a:lnTo>
                  <a:lnTo>
                    <a:pt x="1649" y="4032"/>
                  </a:lnTo>
                  <a:lnTo>
                    <a:pt x="1641" y="4026"/>
                  </a:lnTo>
                  <a:lnTo>
                    <a:pt x="1635" y="4019"/>
                  </a:lnTo>
                  <a:lnTo>
                    <a:pt x="1629" y="4011"/>
                  </a:lnTo>
                  <a:lnTo>
                    <a:pt x="1624" y="4002"/>
                  </a:lnTo>
                  <a:lnTo>
                    <a:pt x="1620" y="3994"/>
                  </a:lnTo>
                  <a:lnTo>
                    <a:pt x="1617" y="3986"/>
                  </a:lnTo>
                  <a:lnTo>
                    <a:pt x="1614" y="3977"/>
                  </a:lnTo>
                  <a:lnTo>
                    <a:pt x="1613" y="3968"/>
                  </a:lnTo>
                  <a:lnTo>
                    <a:pt x="1600" y="3789"/>
                  </a:lnTo>
                  <a:lnTo>
                    <a:pt x="1573" y="3780"/>
                  </a:lnTo>
                  <a:lnTo>
                    <a:pt x="1547" y="3770"/>
                  </a:lnTo>
                  <a:lnTo>
                    <a:pt x="1521" y="3760"/>
                  </a:lnTo>
                  <a:lnTo>
                    <a:pt x="1498" y="3749"/>
                  </a:lnTo>
                  <a:lnTo>
                    <a:pt x="1474" y="3737"/>
                  </a:lnTo>
                  <a:lnTo>
                    <a:pt x="1452" y="3724"/>
                  </a:lnTo>
                  <a:lnTo>
                    <a:pt x="1429" y="3711"/>
                  </a:lnTo>
                  <a:lnTo>
                    <a:pt x="1409" y="3697"/>
                  </a:lnTo>
                  <a:lnTo>
                    <a:pt x="1387" y="3678"/>
                  </a:lnTo>
                  <a:lnTo>
                    <a:pt x="1365" y="3659"/>
                  </a:lnTo>
                  <a:lnTo>
                    <a:pt x="1345" y="3639"/>
                  </a:lnTo>
                  <a:lnTo>
                    <a:pt x="1324" y="3616"/>
                  </a:lnTo>
                  <a:lnTo>
                    <a:pt x="1305" y="3594"/>
                  </a:lnTo>
                  <a:lnTo>
                    <a:pt x="1287" y="3569"/>
                  </a:lnTo>
                  <a:lnTo>
                    <a:pt x="1269" y="3544"/>
                  </a:lnTo>
                  <a:lnTo>
                    <a:pt x="1252" y="3518"/>
                  </a:lnTo>
                  <a:lnTo>
                    <a:pt x="1237" y="3489"/>
                  </a:lnTo>
                  <a:lnTo>
                    <a:pt x="1222" y="3460"/>
                  </a:lnTo>
                  <a:lnTo>
                    <a:pt x="1207" y="3432"/>
                  </a:lnTo>
                  <a:lnTo>
                    <a:pt x="1194" y="3401"/>
                  </a:lnTo>
                  <a:lnTo>
                    <a:pt x="1182" y="3370"/>
                  </a:lnTo>
                  <a:lnTo>
                    <a:pt x="1170" y="3338"/>
                  </a:lnTo>
                  <a:lnTo>
                    <a:pt x="1159" y="3306"/>
                  </a:lnTo>
                  <a:lnTo>
                    <a:pt x="1149" y="3272"/>
                  </a:lnTo>
                  <a:lnTo>
                    <a:pt x="1148" y="3258"/>
                  </a:lnTo>
                  <a:lnTo>
                    <a:pt x="1149" y="3244"/>
                  </a:lnTo>
                  <a:lnTo>
                    <a:pt x="1151" y="3230"/>
                  </a:lnTo>
                  <a:lnTo>
                    <a:pt x="1154" y="3217"/>
                  </a:lnTo>
                  <a:lnTo>
                    <a:pt x="1158" y="3205"/>
                  </a:lnTo>
                  <a:lnTo>
                    <a:pt x="1165" y="3194"/>
                  </a:lnTo>
                  <a:lnTo>
                    <a:pt x="1172" y="3183"/>
                  </a:lnTo>
                  <a:lnTo>
                    <a:pt x="1179" y="3173"/>
                  </a:lnTo>
                  <a:lnTo>
                    <a:pt x="1188" y="3165"/>
                  </a:lnTo>
                  <a:lnTo>
                    <a:pt x="1197" y="3157"/>
                  </a:lnTo>
                  <a:lnTo>
                    <a:pt x="1208" y="3151"/>
                  </a:lnTo>
                  <a:lnTo>
                    <a:pt x="1220" y="3146"/>
                  </a:lnTo>
                  <a:lnTo>
                    <a:pt x="1232" y="3142"/>
                  </a:lnTo>
                  <a:lnTo>
                    <a:pt x="1245" y="3140"/>
                  </a:lnTo>
                  <a:lnTo>
                    <a:pt x="1258" y="3139"/>
                  </a:lnTo>
                  <a:lnTo>
                    <a:pt x="1273" y="3139"/>
                  </a:lnTo>
                  <a:lnTo>
                    <a:pt x="1288" y="3141"/>
                  </a:lnTo>
                  <a:lnTo>
                    <a:pt x="1302" y="3145"/>
                  </a:lnTo>
                  <a:lnTo>
                    <a:pt x="1316" y="3149"/>
                  </a:lnTo>
                  <a:lnTo>
                    <a:pt x="1330" y="3155"/>
                  </a:lnTo>
                  <a:lnTo>
                    <a:pt x="1343" y="3163"/>
                  </a:lnTo>
                  <a:lnTo>
                    <a:pt x="1355" y="3171"/>
                  </a:lnTo>
                  <a:lnTo>
                    <a:pt x="1367" y="3181"/>
                  </a:lnTo>
                  <a:lnTo>
                    <a:pt x="1378" y="3192"/>
                  </a:lnTo>
                  <a:lnTo>
                    <a:pt x="1389" y="3203"/>
                  </a:lnTo>
                  <a:lnTo>
                    <a:pt x="1398" y="3215"/>
                  </a:lnTo>
                  <a:lnTo>
                    <a:pt x="1407" y="3228"/>
                  </a:lnTo>
                  <a:lnTo>
                    <a:pt x="1414" y="3243"/>
                  </a:lnTo>
                  <a:lnTo>
                    <a:pt x="1420" y="3256"/>
                  </a:lnTo>
                  <a:lnTo>
                    <a:pt x="1424" y="3271"/>
                  </a:lnTo>
                  <a:lnTo>
                    <a:pt x="1428" y="3286"/>
                  </a:lnTo>
                  <a:lnTo>
                    <a:pt x="1430" y="3302"/>
                  </a:lnTo>
                  <a:lnTo>
                    <a:pt x="1436" y="3321"/>
                  </a:lnTo>
                  <a:lnTo>
                    <a:pt x="1441" y="3339"/>
                  </a:lnTo>
                  <a:lnTo>
                    <a:pt x="1447" y="3358"/>
                  </a:lnTo>
                  <a:lnTo>
                    <a:pt x="1454" y="3375"/>
                  </a:lnTo>
                  <a:lnTo>
                    <a:pt x="1461" y="3391"/>
                  </a:lnTo>
                  <a:lnTo>
                    <a:pt x="1469" y="3407"/>
                  </a:lnTo>
                  <a:lnTo>
                    <a:pt x="1477" y="3421"/>
                  </a:lnTo>
                  <a:lnTo>
                    <a:pt x="1486" y="3435"/>
                  </a:lnTo>
                  <a:lnTo>
                    <a:pt x="1496" y="3449"/>
                  </a:lnTo>
                  <a:lnTo>
                    <a:pt x="1506" y="3463"/>
                  </a:lnTo>
                  <a:lnTo>
                    <a:pt x="1516" y="3475"/>
                  </a:lnTo>
                  <a:lnTo>
                    <a:pt x="1527" y="3487"/>
                  </a:lnTo>
                  <a:lnTo>
                    <a:pt x="1538" y="3499"/>
                  </a:lnTo>
                  <a:lnTo>
                    <a:pt x="1551" y="3510"/>
                  </a:lnTo>
                  <a:lnTo>
                    <a:pt x="1577" y="3533"/>
                  </a:lnTo>
                  <a:lnTo>
                    <a:pt x="1542" y="2990"/>
                  </a:lnTo>
                  <a:lnTo>
                    <a:pt x="1507" y="2977"/>
                  </a:lnTo>
                  <a:lnTo>
                    <a:pt x="1474" y="2962"/>
                  </a:lnTo>
                  <a:lnTo>
                    <a:pt x="1446" y="2949"/>
                  </a:lnTo>
                  <a:lnTo>
                    <a:pt x="1420" y="2937"/>
                  </a:lnTo>
                  <a:lnTo>
                    <a:pt x="1389" y="2918"/>
                  </a:lnTo>
                  <a:lnTo>
                    <a:pt x="1359" y="2897"/>
                  </a:lnTo>
                  <a:lnTo>
                    <a:pt x="1345" y="2886"/>
                  </a:lnTo>
                  <a:lnTo>
                    <a:pt x="1332" y="2875"/>
                  </a:lnTo>
                  <a:lnTo>
                    <a:pt x="1318" y="2864"/>
                  </a:lnTo>
                  <a:lnTo>
                    <a:pt x="1306" y="2852"/>
                  </a:lnTo>
                  <a:lnTo>
                    <a:pt x="1294" y="2840"/>
                  </a:lnTo>
                  <a:lnTo>
                    <a:pt x="1283" y="2827"/>
                  </a:lnTo>
                  <a:lnTo>
                    <a:pt x="1273" y="2815"/>
                  </a:lnTo>
                  <a:lnTo>
                    <a:pt x="1262" y="2801"/>
                  </a:lnTo>
                  <a:lnTo>
                    <a:pt x="1252" y="2787"/>
                  </a:lnTo>
                  <a:lnTo>
                    <a:pt x="1243" y="2774"/>
                  </a:lnTo>
                  <a:lnTo>
                    <a:pt x="1235" y="2760"/>
                  </a:lnTo>
                  <a:lnTo>
                    <a:pt x="1227" y="2744"/>
                  </a:lnTo>
                  <a:lnTo>
                    <a:pt x="1212" y="2715"/>
                  </a:lnTo>
                  <a:lnTo>
                    <a:pt x="1200" y="2684"/>
                  </a:lnTo>
                  <a:lnTo>
                    <a:pt x="1190" y="2654"/>
                  </a:lnTo>
                  <a:lnTo>
                    <a:pt x="1182" y="2622"/>
                  </a:lnTo>
                  <a:lnTo>
                    <a:pt x="1177" y="2590"/>
                  </a:lnTo>
                  <a:lnTo>
                    <a:pt x="1173" y="2557"/>
                  </a:lnTo>
                  <a:lnTo>
                    <a:pt x="1172" y="2523"/>
                  </a:lnTo>
                  <a:lnTo>
                    <a:pt x="1173" y="2490"/>
                  </a:lnTo>
                  <a:lnTo>
                    <a:pt x="1175" y="2458"/>
                  </a:lnTo>
                  <a:lnTo>
                    <a:pt x="1179" y="2429"/>
                  </a:lnTo>
                  <a:lnTo>
                    <a:pt x="1185" y="2399"/>
                  </a:lnTo>
                  <a:lnTo>
                    <a:pt x="1192" y="2370"/>
                  </a:lnTo>
                  <a:lnTo>
                    <a:pt x="1201" y="2341"/>
                  </a:lnTo>
                  <a:lnTo>
                    <a:pt x="1212" y="2314"/>
                  </a:lnTo>
                  <a:lnTo>
                    <a:pt x="1225" y="2286"/>
                  </a:lnTo>
                  <a:lnTo>
                    <a:pt x="1239" y="2260"/>
                  </a:lnTo>
                  <a:lnTo>
                    <a:pt x="1254" y="2234"/>
                  </a:lnTo>
                  <a:lnTo>
                    <a:pt x="1270" y="2209"/>
                  </a:lnTo>
                  <a:lnTo>
                    <a:pt x="1289" y="2185"/>
                  </a:lnTo>
                  <a:lnTo>
                    <a:pt x="1308" y="2163"/>
                  </a:lnTo>
                  <a:lnTo>
                    <a:pt x="1329" y="2140"/>
                  </a:lnTo>
                  <a:lnTo>
                    <a:pt x="1350" y="2120"/>
                  </a:lnTo>
                  <a:lnTo>
                    <a:pt x="1372" y="2101"/>
                  </a:lnTo>
                  <a:lnTo>
                    <a:pt x="1396" y="2082"/>
                  </a:lnTo>
                  <a:lnTo>
                    <a:pt x="1413" y="2069"/>
                  </a:lnTo>
                  <a:lnTo>
                    <a:pt x="1432" y="2058"/>
                  </a:lnTo>
                  <a:lnTo>
                    <a:pt x="1453" y="2046"/>
                  </a:lnTo>
                  <a:lnTo>
                    <a:pt x="1474" y="2034"/>
                  </a:lnTo>
                  <a:lnTo>
                    <a:pt x="1498" y="2024"/>
                  </a:lnTo>
                  <a:lnTo>
                    <a:pt x="1521" y="2013"/>
                  </a:lnTo>
                  <a:lnTo>
                    <a:pt x="1547" y="2003"/>
                  </a:lnTo>
                  <a:lnTo>
                    <a:pt x="1574" y="1993"/>
                  </a:lnTo>
                  <a:lnTo>
                    <a:pt x="1590" y="1796"/>
                  </a:lnTo>
                  <a:lnTo>
                    <a:pt x="1592" y="1786"/>
                  </a:lnTo>
                  <a:lnTo>
                    <a:pt x="1594" y="1777"/>
                  </a:lnTo>
                  <a:lnTo>
                    <a:pt x="1599" y="1768"/>
                  </a:lnTo>
                  <a:lnTo>
                    <a:pt x="1603" y="1758"/>
                  </a:lnTo>
                  <a:lnTo>
                    <a:pt x="1609" y="1749"/>
                  </a:lnTo>
                  <a:lnTo>
                    <a:pt x="1615" y="1741"/>
                  </a:lnTo>
                  <a:lnTo>
                    <a:pt x="1622" y="1734"/>
                  </a:lnTo>
                  <a:lnTo>
                    <a:pt x="1630" y="1727"/>
                  </a:lnTo>
                  <a:lnTo>
                    <a:pt x="1639" y="1720"/>
                  </a:lnTo>
                  <a:lnTo>
                    <a:pt x="1648" y="1714"/>
                  </a:lnTo>
                  <a:lnTo>
                    <a:pt x="1659" y="1709"/>
                  </a:lnTo>
                  <a:lnTo>
                    <a:pt x="1669" y="1704"/>
                  </a:lnTo>
                  <a:lnTo>
                    <a:pt x="1680" y="1700"/>
                  </a:lnTo>
                  <a:lnTo>
                    <a:pt x="1691" y="1697"/>
                  </a:lnTo>
                  <a:lnTo>
                    <a:pt x="1703" y="1695"/>
                  </a:lnTo>
                  <a:lnTo>
                    <a:pt x="1716" y="1694"/>
                  </a:lnTo>
                  <a:lnTo>
                    <a:pt x="1727" y="1694"/>
                  </a:lnTo>
                  <a:lnTo>
                    <a:pt x="1739" y="1695"/>
                  </a:lnTo>
                  <a:lnTo>
                    <a:pt x="1750" y="1697"/>
                  </a:lnTo>
                  <a:lnTo>
                    <a:pt x="1760" y="1700"/>
                  </a:lnTo>
                  <a:lnTo>
                    <a:pt x="1771" y="1703"/>
                  </a:lnTo>
                  <a:lnTo>
                    <a:pt x="1781" y="1708"/>
                  </a:lnTo>
                  <a:lnTo>
                    <a:pt x="1789" y="1713"/>
                  </a:lnTo>
                  <a:lnTo>
                    <a:pt x="1797" y="1719"/>
                  </a:lnTo>
                  <a:lnTo>
                    <a:pt x="1805" y="1725"/>
                  </a:lnTo>
                  <a:lnTo>
                    <a:pt x="1811" y="1732"/>
                  </a:lnTo>
                  <a:lnTo>
                    <a:pt x="1818" y="1740"/>
                  </a:lnTo>
                  <a:lnTo>
                    <a:pt x="1822" y="1748"/>
                  </a:lnTo>
                  <a:lnTo>
                    <a:pt x="1826" y="1756"/>
                  </a:lnTo>
                  <a:lnTo>
                    <a:pt x="1829" y="1766"/>
                  </a:lnTo>
                  <a:lnTo>
                    <a:pt x="1830" y="1775"/>
                  </a:lnTo>
                  <a:lnTo>
                    <a:pt x="1831" y="1784"/>
                  </a:lnTo>
                  <a:lnTo>
                    <a:pt x="1826" y="1944"/>
                  </a:lnTo>
                  <a:lnTo>
                    <a:pt x="1849" y="1943"/>
                  </a:lnTo>
                  <a:lnTo>
                    <a:pt x="1861" y="1942"/>
                  </a:lnTo>
                  <a:lnTo>
                    <a:pt x="1873" y="1941"/>
                  </a:lnTo>
                  <a:lnTo>
                    <a:pt x="1904" y="1942"/>
                  </a:lnTo>
                  <a:lnTo>
                    <a:pt x="1934" y="1944"/>
                  </a:lnTo>
                  <a:lnTo>
                    <a:pt x="1992" y="1949"/>
                  </a:lnTo>
                  <a:lnTo>
                    <a:pt x="1989" y="1784"/>
                  </a:lnTo>
                  <a:lnTo>
                    <a:pt x="1990" y="1774"/>
                  </a:lnTo>
                  <a:lnTo>
                    <a:pt x="1991" y="1765"/>
                  </a:lnTo>
                  <a:lnTo>
                    <a:pt x="1994" y="1755"/>
                  </a:lnTo>
                  <a:lnTo>
                    <a:pt x="1998" y="1747"/>
                  </a:lnTo>
                  <a:lnTo>
                    <a:pt x="2002" y="1739"/>
                  </a:lnTo>
                  <a:lnTo>
                    <a:pt x="2008" y="1731"/>
                  </a:lnTo>
                  <a:lnTo>
                    <a:pt x="2015" y="1725"/>
                  </a:lnTo>
                  <a:lnTo>
                    <a:pt x="2022" y="1718"/>
                  </a:lnTo>
                  <a:lnTo>
                    <a:pt x="2030" y="1712"/>
                  </a:lnTo>
                  <a:lnTo>
                    <a:pt x="2040" y="1707"/>
                  </a:lnTo>
                  <a:lnTo>
                    <a:pt x="2049" y="1702"/>
                  </a:lnTo>
                  <a:lnTo>
                    <a:pt x="2059" y="1698"/>
                  </a:lnTo>
                  <a:lnTo>
                    <a:pt x="2070" y="1696"/>
                  </a:lnTo>
                  <a:lnTo>
                    <a:pt x="2081" y="1694"/>
                  </a:lnTo>
                  <a:lnTo>
                    <a:pt x="2094" y="1693"/>
                  </a:lnTo>
                  <a:lnTo>
                    <a:pt x="2105" y="1693"/>
                  </a:lnTo>
                  <a:lnTo>
                    <a:pt x="2117" y="1694"/>
                  </a:lnTo>
                  <a:lnTo>
                    <a:pt x="2129" y="1695"/>
                  </a:lnTo>
                  <a:lnTo>
                    <a:pt x="2140" y="1698"/>
                  </a:lnTo>
                  <a:lnTo>
                    <a:pt x="2152" y="1702"/>
                  </a:lnTo>
                  <a:lnTo>
                    <a:pt x="2162" y="1707"/>
                  </a:lnTo>
                  <a:lnTo>
                    <a:pt x="2172" y="1712"/>
                  </a:lnTo>
                  <a:lnTo>
                    <a:pt x="2181" y="1718"/>
                  </a:lnTo>
                  <a:lnTo>
                    <a:pt x="2190" y="1724"/>
                  </a:lnTo>
                  <a:lnTo>
                    <a:pt x="2199" y="1731"/>
                  </a:lnTo>
                  <a:lnTo>
                    <a:pt x="2206" y="1739"/>
                  </a:lnTo>
                  <a:lnTo>
                    <a:pt x="2213" y="1747"/>
                  </a:lnTo>
                  <a:lnTo>
                    <a:pt x="2218" y="1755"/>
                  </a:lnTo>
                  <a:lnTo>
                    <a:pt x="2223" y="1765"/>
                  </a:lnTo>
                  <a:lnTo>
                    <a:pt x="2226" y="1774"/>
                  </a:lnTo>
                  <a:lnTo>
                    <a:pt x="2229" y="1783"/>
                  </a:lnTo>
                  <a:lnTo>
                    <a:pt x="2230" y="1793"/>
                  </a:lnTo>
                  <a:lnTo>
                    <a:pt x="2246" y="2001"/>
                  </a:lnTo>
                  <a:lnTo>
                    <a:pt x="2256" y="2004"/>
                  </a:lnTo>
                  <a:lnTo>
                    <a:pt x="2266" y="2007"/>
                  </a:lnTo>
                  <a:lnTo>
                    <a:pt x="2307" y="2024"/>
                  </a:lnTo>
                  <a:lnTo>
                    <a:pt x="2344" y="2043"/>
                  </a:lnTo>
                  <a:lnTo>
                    <a:pt x="2379" y="2063"/>
                  </a:lnTo>
                  <a:lnTo>
                    <a:pt x="2395" y="2073"/>
                  </a:lnTo>
                  <a:lnTo>
                    <a:pt x="2411" y="2084"/>
                  </a:lnTo>
                  <a:lnTo>
                    <a:pt x="2427" y="2096"/>
                  </a:lnTo>
                  <a:lnTo>
                    <a:pt x="2441" y="2107"/>
                  </a:lnTo>
                  <a:lnTo>
                    <a:pt x="2454" y="2119"/>
                  </a:lnTo>
                  <a:lnTo>
                    <a:pt x="2467" y="2130"/>
                  </a:lnTo>
                  <a:lnTo>
                    <a:pt x="2481" y="2143"/>
                  </a:lnTo>
                  <a:lnTo>
                    <a:pt x="2493" y="2156"/>
                  </a:lnTo>
                  <a:lnTo>
                    <a:pt x="2504" y="2169"/>
                  </a:lnTo>
                  <a:lnTo>
                    <a:pt x="2514" y="2182"/>
                  </a:lnTo>
                  <a:lnTo>
                    <a:pt x="2525" y="2196"/>
                  </a:lnTo>
                  <a:lnTo>
                    <a:pt x="2535" y="2211"/>
                  </a:lnTo>
                  <a:lnTo>
                    <a:pt x="2544" y="2227"/>
                  </a:lnTo>
                  <a:lnTo>
                    <a:pt x="2553" y="2244"/>
                  </a:lnTo>
                  <a:lnTo>
                    <a:pt x="2562" y="2262"/>
                  </a:lnTo>
                  <a:lnTo>
                    <a:pt x="2570" y="2280"/>
                  </a:lnTo>
                  <a:lnTo>
                    <a:pt x="2587" y="2319"/>
                  </a:lnTo>
                  <a:lnTo>
                    <a:pt x="2602" y="2359"/>
                  </a:lnTo>
                  <a:lnTo>
                    <a:pt x="2615" y="2403"/>
                  </a:lnTo>
                  <a:lnTo>
                    <a:pt x="2626" y="2447"/>
                  </a:lnTo>
                  <a:lnTo>
                    <a:pt x="2637" y="2493"/>
                  </a:lnTo>
                  <a:lnTo>
                    <a:pt x="2637" y="2508"/>
                  </a:lnTo>
                  <a:lnTo>
                    <a:pt x="2636" y="2523"/>
                  </a:lnTo>
                  <a:lnTo>
                    <a:pt x="2633" y="2539"/>
                  </a:lnTo>
                  <a:lnTo>
                    <a:pt x="2628" y="2553"/>
                  </a:lnTo>
                  <a:lnTo>
                    <a:pt x="2623" y="2566"/>
                  </a:lnTo>
                  <a:lnTo>
                    <a:pt x="2616" y="2578"/>
                  </a:lnTo>
                  <a:lnTo>
                    <a:pt x="2609" y="2590"/>
                  </a:lnTo>
                  <a:lnTo>
                    <a:pt x="2600" y="2601"/>
                  </a:lnTo>
                  <a:lnTo>
                    <a:pt x="2591" y="2611"/>
                  </a:lnTo>
                  <a:lnTo>
                    <a:pt x="2580" y="2619"/>
                  </a:lnTo>
                  <a:lnTo>
                    <a:pt x="2568" y="2626"/>
                  </a:lnTo>
                  <a:lnTo>
                    <a:pt x="2556" y="2632"/>
                  </a:lnTo>
                  <a:lnTo>
                    <a:pt x="2543" y="2637"/>
                  </a:lnTo>
                  <a:lnTo>
                    <a:pt x="2529" y="2642"/>
                  </a:lnTo>
                  <a:lnTo>
                    <a:pt x="2514" y="2644"/>
                  </a:lnTo>
                  <a:lnTo>
                    <a:pt x="2500" y="2644"/>
                  </a:lnTo>
                  <a:lnTo>
                    <a:pt x="2485" y="2643"/>
                  </a:lnTo>
                  <a:lnTo>
                    <a:pt x="2470" y="2640"/>
                  </a:lnTo>
                  <a:lnTo>
                    <a:pt x="2454" y="2635"/>
                  </a:lnTo>
                  <a:lnTo>
                    <a:pt x="2440" y="2629"/>
                  </a:lnTo>
                  <a:lnTo>
                    <a:pt x="2427" y="2622"/>
                  </a:lnTo>
                  <a:lnTo>
                    <a:pt x="2413" y="2614"/>
                  </a:lnTo>
                  <a:lnTo>
                    <a:pt x="2401" y="2604"/>
                  </a:lnTo>
                  <a:lnTo>
                    <a:pt x="2390" y="2594"/>
                  </a:lnTo>
                  <a:lnTo>
                    <a:pt x="2380" y="2581"/>
                  </a:lnTo>
                  <a:lnTo>
                    <a:pt x="2371" y="2569"/>
                  </a:lnTo>
                  <a:lnTo>
                    <a:pt x="2363" y="2555"/>
                  </a:lnTo>
                  <a:lnTo>
                    <a:pt x="2355" y="2541"/>
                  </a:lnTo>
                  <a:lnTo>
                    <a:pt x="2349" y="2525"/>
                  </a:lnTo>
                  <a:lnTo>
                    <a:pt x="2345" y="2510"/>
                  </a:lnTo>
                  <a:lnTo>
                    <a:pt x="2342" y="2494"/>
                  </a:lnTo>
                  <a:lnTo>
                    <a:pt x="2341" y="2478"/>
                  </a:lnTo>
                  <a:lnTo>
                    <a:pt x="2335" y="2453"/>
                  </a:lnTo>
                  <a:lnTo>
                    <a:pt x="2329" y="2432"/>
                  </a:lnTo>
                  <a:lnTo>
                    <a:pt x="2321" y="2411"/>
                  </a:lnTo>
                  <a:lnTo>
                    <a:pt x="2313" y="2392"/>
                  </a:lnTo>
                  <a:lnTo>
                    <a:pt x="2302" y="2374"/>
                  </a:lnTo>
                  <a:lnTo>
                    <a:pt x="2291" y="2357"/>
                  </a:lnTo>
                  <a:lnTo>
                    <a:pt x="2280" y="2341"/>
                  </a:lnTo>
                  <a:lnTo>
                    <a:pt x="2268" y="2325"/>
                  </a:lnTo>
                  <a:lnTo>
                    <a:pt x="2278" y="2832"/>
                  </a:lnTo>
                  <a:lnTo>
                    <a:pt x="2328" y="2847"/>
                  </a:lnTo>
                  <a:lnTo>
                    <a:pt x="2372" y="2864"/>
                  </a:lnTo>
                  <a:lnTo>
                    <a:pt x="2409" y="2878"/>
                  </a:lnTo>
                  <a:lnTo>
                    <a:pt x="2442" y="2891"/>
                  </a:lnTo>
                  <a:lnTo>
                    <a:pt x="2473" y="2906"/>
                  </a:lnTo>
                  <a:lnTo>
                    <a:pt x="2501" y="2923"/>
                  </a:lnTo>
                  <a:lnTo>
                    <a:pt x="2514" y="2932"/>
                  </a:lnTo>
                  <a:lnTo>
                    <a:pt x="2528" y="2941"/>
                  </a:lnTo>
                  <a:lnTo>
                    <a:pt x="2540" y="2950"/>
                  </a:lnTo>
                  <a:lnTo>
                    <a:pt x="2551" y="2960"/>
                  </a:lnTo>
                  <a:lnTo>
                    <a:pt x="2563" y="2971"/>
                  </a:lnTo>
                  <a:lnTo>
                    <a:pt x="2573" y="2981"/>
                  </a:lnTo>
                  <a:lnTo>
                    <a:pt x="2584" y="2992"/>
                  </a:lnTo>
                  <a:lnTo>
                    <a:pt x="2594" y="3003"/>
                  </a:lnTo>
                  <a:lnTo>
                    <a:pt x="2603" y="3015"/>
                  </a:lnTo>
                  <a:lnTo>
                    <a:pt x="2612" y="3028"/>
                  </a:lnTo>
                  <a:lnTo>
                    <a:pt x="2620" y="3040"/>
                  </a:lnTo>
                  <a:lnTo>
                    <a:pt x="2628" y="3053"/>
                  </a:lnTo>
                  <a:lnTo>
                    <a:pt x="2636" y="3066"/>
                  </a:lnTo>
                  <a:lnTo>
                    <a:pt x="2642" y="3080"/>
                  </a:lnTo>
                  <a:lnTo>
                    <a:pt x="2648" y="3094"/>
                  </a:lnTo>
                  <a:lnTo>
                    <a:pt x="2653" y="3108"/>
                  </a:lnTo>
                  <a:lnTo>
                    <a:pt x="2658" y="3122"/>
                  </a:lnTo>
                  <a:lnTo>
                    <a:pt x="2662" y="3138"/>
                  </a:lnTo>
                  <a:lnTo>
                    <a:pt x="2666" y="3153"/>
                  </a:lnTo>
                  <a:lnTo>
                    <a:pt x="2669" y="3168"/>
                  </a:lnTo>
                  <a:lnTo>
                    <a:pt x="2671" y="3184"/>
                  </a:lnTo>
                  <a:lnTo>
                    <a:pt x="2673" y="3201"/>
                  </a:lnTo>
                  <a:lnTo>
                    <a:pt x="2675" y="3234"/>
                  </a:lnTo>
                  <a:lnTo>
                    <a:pt x="2674" y="3269"/>
                  </a:lnTo>
                  <a:lnTo>
                    <a:pt x="2672" y="3305"/>
                  </a:lnTo>
                  <a:close/>
                  <a:moveTo>
                    <a:pt x="2291" y="3213"/>
                  </a:moveTo>
                  <a:lnTo>
                    <a:pt x="2291" y="3213"/>
                  </a:lnTo>
                  <a:lnTo>
                    <a:pt x="2285" y="3210"/>
                  </a:lnTo>
                  <a:lnTo>
                    <a:pt x="2279" y="3207"/>
                  </a:lnTo>
                  <a:lnTo>
                    <a:pt x="2266" y="3202"/>
                  </a:lnTo>
                  <a:lnTo>
                    <a:pt x="2240" y="3563"/>
                  </a:lnTo>
                  <a:lnTo>
                    <a:pt x="2247" y="3560"/>
                  </a:lnTo>
                  <a:lnTo>
                    <a:pt x="2250" y="3558"/>
                  </a:lnTo>
                  <a:lnTo>
                    <a:pt x="2254" y="3557"/>
                  </a:lnTo>
                  <a:lnTo>
                    <a:pt x="2267" y="3546"/>
                  </a:lnTo>
                  <a:lnTo>
                    <a:pt x="2279" y="3536"/>
                  </a:lnTo>
                  <a:lnTo>
                    <a:pt x="2291" y="3526"/>
                  </a:lnTo>
                  <a:lnTo>
                    <a:pt x="2301" y="3514"/>
                  </a:lnTo>
                  <a:lnTo>
                    <a:pt x="2312" y="3503"/>
                  </a:lnTo>
                  <a:lnTo>
                    <a:pt x="2321" y="3492"/>
                  </a:lnTo>
                  <a:lnTo>
                    <a:pt x="2330" y="3480"/>
                  </a:lnTo>
                  <a:lnTo>
                    <a:pt x="2338" y="3469"/>
                  </a:lnTo>
                  <a:lnTo>
                    <a:pt x="2344" y="3456"/>
                  </a:lnTo>
                  <a:lnTo>
                    <a:pt x="2350" y="3444"/>
                  </a:lnTo>
                  <a:lnTo>
                    <a:pt x="2356" y="3432"/>
                  </a:lnTo>
                  <a:lnTo>
                    <a:pt x="2361" y="3419"/>
                  </a:lnTo>
                  <a:lnTo>
                    <a:pt x="2365" y="3407"/>
                  </a:lnTo>
                  <a:lnTo>
                    <a:pt x="2368" y="3393"/>
                  </a:lnTo>
                  <a:lnTo>
                    <a:pt x="2371" y="3380"/>
                  </a:lnTo>
                  <a:lnTo>
                    <a:pt x="2372" y="3366"/>
                  </a:lnTo>
                  <a:lnTo>
                    <a:pt x="2373" y="3355"/>
                  </a:lnTo>
                  <a:lnTo>
                    <a:pt x="2373" y="3342"/>
                  </a:lnTo>
                  <a:lnTo>
                    <a:pt x="2372" y="3331"/>
                  </a:lnTo>
                  <a:lnTo>
                    <a:pt x="2371" y="3320"/>
                  </a:lnTo>
                  <a:lnTo>
                    <a:pt x="2368" y="3309"/>
                  </a:lnTo>
                  <a:lnTo>
                    <a:pt x="2365" y="3299"/>
                  </a:lnTo>
                  <a:lnTo>
                    <a:pt x="2361" y="3288"/>
                  </a:lnTo>
                  <a:lnTo>
                    <a:pt x="2356" y="3278"/>
                  </a:lnTo>
                  <a:lnTo>
                    <a:pt x="2350" y="3269"/>
                  </a:lnTo>
                  <a:lnTo>
                    <a:pt x="2344" y="3260"/>
                  </a:lnTo>
                  <a:lnTo>
                    <a:pt x="2337" y="3252"/>
                  </a:lnTo>
                  <a:lnTo>
                    <a:pt x="2330" y="3243"/>
                  </a:lnTo>
                  <a:lnTo>
                    <a:pt x="2321" y="3235"/>
                  </a:lnTo>
                  <a:lnTo>
                    <a:pt x="2312" y="3227"/>
                  </a:lnTo>
                  <a:lnTo>
                    <a:pt x="2301" y="3220"/>
                  </a:lnTo>
                  <a:lnTo>
                    <a:pt x="2291" y="32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48049" y="3569189"/>
            <a:ext cx="3251755" cy="919781"/>
            <a:chOff x="718437" y="2396728"/>
            <a:chExt cx="3251755" cy="919781"/>
          </a:xfrm>
        </p:grpSpPr>
        <p:sp>
          <p:nvSpPr>
            <p:cNvPr id="18" name="文本框 17"/>
            <p:cNvSpPr txBox="1"/>
            <p:nvPr/>
          </p:nvSpPr>
          <p:spPr>
            <a:xfrm>
              <a:off x="718437" y="2396728"/>
              <a:ext cx="926465" cy="36830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8437" y="2708814"/>
              <a:ext cx="3251755" cy="6076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</a:t>
              </a:r>
              <a:endParaRPr lang="zh-CN" altLang="en-US" sz="14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60154" y="5157858"/>
            <a:ext cx="593924" cy="592561"/>
            <a:chOff x="7264305" y="4192804"/>
            <a:chExt cx="593924" cy="592561"/>
          </a:xfrm>
          <a:solidFill>
            <a:srgbClr val="0F47A6"/>
          </a:solidFill>
        </p:grpSpPr>
        <p:sp>
          <p:nvSpPr>
            <p:cNvPr id="21" name="Shape 1222"/>
            <p:cNvSpPr/>
            <p:nvPr/>
          </p:nvSpPr>
          <p:spPr>
            <a:xfrm>
              <a:off x="7264305" y="4192804"/>
              <a:ext cx="593924" cy="592561"/>
            </a:xfrm>
            <a:prstGeom prst="roundRect">
              <a:avLst>
                <a:gd name="adj" fmla="val 2066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KSO_Shape"/>
            <p:cNvSpPr/>
            <p:nvPr/>
          </p:nvSpPr>
          <p:spPr bwMode="auto">
            <a:xfrm>
              <a:off x="7399200" y="4319085"/>
              <a:ext cx="331417" cy="323683"/>
            </a:xfrm>
            <a:custGeom>
              <a:avLst/>
              <a:gdLst/>
              <a:ahLst/>
              <a:cxnLst/>
              <a:rect l="0" t="0" r="r" b="b"/>
              <a:pathLst>
                <a:path w="5833534" h="5697984">
                  <a:moveTo>
                    <a:pt x="4116344" y="2028563"/>
                  </a:moveTo>
                  <a:lnTo>
                    <a:pt x="4115715" y="2034106"/>
                  </a:lnTo>
                  <a:lnTo>
                    <a:pt x="4105639" y="2083992"/>
                  </a:lnTo>
                  <a:lnTo>
                    <a:pt x="4085489" y="2122793"/>
                  </a:lnTo>
                  <a:lnTo>
                    <a:pt x="4055263" y="2161593"/>
                  </a:lnTo>
                  <a:lnTo>
                    <a:pt x="4025038" y="2189308"/>
                  </a:lnTo>
                  <a:lnTo>
                    <a:pt x="3989775" y="2211480"/>
                  </a:lnTo>
                  <a:lnTo>
                    <a:pt x="3959549" y="2223952"/>
                  </a:lnTo>
                  <a:lnTo>
                    <a:pt x="3959549" y="2244737"/>
                  </a:lnTo>
                  <a:lnTo>
                    <a:pt x="3964587" y="2266909"/>
                  </a:lnTo>
                  <a:lnTo>
                    <a:pt x="3974662" y="2289081"/>
                  </a:lnTo>
                  <a:lnTo>
                    <a:pt x="3989775" y="2311252"/>
                  </a:lnTo>
                  <a:lnTo>
                    <a:pt x="4004887" y="2327881"/>
                  </a:lnTo>
                  <a:lnTo>
                    <a:pt x="4161053" y="2460911"/>
                  </a:lnTo>
                  <a:lnTo>
                    <a:pt x="4352482" y="2189308"/>
                  </a:lnTo>
                  <a:lnTo>
                    <a:pt x="4196316" y="2056277"/>
                  </a:lnTo>
                  <a:lnTo>
                    <a:pt x="4176166" y="2045192"/>
                  </a:lnTo>
                  <a:lnTo>
                    <a:pt x="4156015" y="2034106"/>
                  </a:lnTo>
                  <a:lnTo>
                    <a:pt x="4135865" y="2028563"/>
                  </a:lnTo>
                  <a:lnTo>
                    <a:pt x="4116344" y="2028563"/>
                  </a:lnTo>
                  <a:close/>
                  <a:moveTo>
                    <a:pt x="2040226" y="1191580"/>
                  </a:moveTo>
                  <a:lnTo>
                    <a:pt x="2125865" y="1191580"/>
                  </a:lnTo>
                  <a:lnTo>
                    <a:pt x="2211504" y="1202666"/>
                  </a:lnTo>
                  <a:lnTo>
                    <a:pt x="2292105" y="1224838"/>
                  </a:lnTo>
                  <a:lnTo>
                    <a:pt x="2332406" y="1241466"/>
                  </a:lnTo>
                  <a:lnTo>
                    <a:pt x="2372707" y="1258095"/>
                  </a:lnTo>
                  <a:lnTo>
                    <a:pt x="2398150" y="1274092"/>
                  </a:lnTo>
                  <a:lnTo>
                    <a:pt x="3989775" y="1768045"/>
                  </a:lnTo>
                  <a:lnTo>
                    <a:pt x="4025038" y="1790217"/>
                  </a:lnTo>
                  <a:lnTo>
                    <a:pt x="4060301" y="1823474"/>
                  </a:lnTo>
                  <a:lnTo>
                    <a:pt x="4085489" y="1856732"/>
                  </a:lnTo>
                  <a:lnTo>
                    <a:pt x="4091442" y="1869834"/>
                  </a:lnTo>
                  <a:lnTo>
                    <a:pt x="4100602" y="1867818"/>
                  </a:lnTo>
                  <a:lnTo>
                    <a:pt x="4145940" y="1862275"/>
                  </a:lnTo>
                  <a:lnTo>
                    <a:pt x="4196316" y="1873361"/>
                  </a:lnTo>
                  <a:lnTo>
                    <a:pt x="4241655" y="1889989"/>
                  </a:lnTo>
                  <a:lnTo>
                    <a:pt x="4281955" y="1923247"/>
                  </a:lnTo>
                  <a:lnTo>
                    <a:pt x="4443158" y="2061820"/>
                  </a:lnTo>
                  <a:lnTo>
                    <a:pt x="4785715" y="1585128"/>
                  </a:lnTo>
                  <a:lnTo>
                    <a:pt x="4800827" y="1568499"/>
                  </a:lnTo>
                  <a:lnTo>
                    <a:pt x="4815940" y="1557414"/>
                  </a:lnTo>
                  <a:lnTo>
                    <a:pt x="4836091" y="1546328"/>
                  </a:lnTo>
                  <a:lnTo>
                    <a:pt x="4856241" y="1540785"/>
                  </a:lnTo>
                  <a:lnTo>
                    <a:pt x="4876391" y="1540785"/>
                  </a:lnTo>
                  <a:lnTo>
                    <a:pt x="4896542" y="1546328"/>
                  </a:lnTo>
                  <a:lnTo>
                    <a:pt x="4916692" y="1551871"/>
                  </a:lnTo>
                  <a:lnTo>
                    <a:pt x="4931805" y="1568499"/>
                  </a:lnTo>
                  <a:lnTo>
                    <a:pt x="5793233" y="2305709"/>
                  </a:lnTo>
                  <a:lnTo>
                    <a:pt x="5808346" y="2322338"/>
                  </a:lnTo>
                  <a:lnTo>
                    <a:pt x="5818421" y="2344510"/>
                  </a:lnTo>
                  <a:lnTo>
                    <a:pt x="5828497" y="2361139"/>
                  </a:lnTo>
                  <a:lnTo>
                    <a:pt x="5833534" y="2383311"/>
                  </a:lnTo>
                  <a:lnTo>
                    <a:pt x="5833534" y="2405482"/>
                  </a:lnTo>
                  <a:lnTo>
                    <a:pt x="5828497" y="2427654"/>
                  </a:lnTo>
                  <a:lnTo>
                    <a:pt x="5823459" y="2449826"/>
                  </a:lnTo>
                  <a:lnTo>
                    <a:pt x="5808346" y="2471997"/>
                  </a:lnTo>
                  <a:lnTo>
                    <a:pt x="4755489" y="3946417"/>
                  </a:lnTo>
                  <a:lnTo>
                    <a:pt x="4740376" y="3963046"/>
                  </a:lnTo>
                  <a:lnTo>
                    <a:pt x="4725264" y="3979675"/>
                  </a:lnTo>
                  <a:lnTo>
                    <a:pt x="4705113" y="3985218"/>
                  </a:lnTo>
                  <a:lnTo>
                    <a:pt x="4684963" y="3990761"/>
                  </a:lnTo>
                  <a:lnTo>
                    <a:pt x="4664812" y="3990761"/>
                  </a:lnTo>
                  <a:lnTo>
                    <a:pt x="4644662" y="3985218"/>
                  </a:lnTo>
                  <a:lnTo>
                    <a:pt x="4624512" y="3979675"/>
                  </a:lnTo>
                  <a:lnTo>
                    <a:pt x="4609399" y="3968589"/>
                  </a:lnTo>
                  <a:lnTo>
                    <a:pt x="3747970" y="3225836"/>
                  </a:lnTo>
                  <a:lnTo>
                    <a:pt x="3732857" y="3209207"/>
                  </a:lnTo>
                  <a:lnTo>
                    <a:pt x="3722782" y="3192579"/>
                  </a:lnTo>
                  <a:lnTo>
                    <a:pt x="3712707" y="3170407"/>
                  </a:lnTo>
                  <a:lnTo>
                    <a:pt x="3707669" y="3148235"/>
                  </a:lnTo>
                  <a:lnTo>
                    <a:pt x="3707669" y="3126063"/>
                  </a:lnTo>
                  <a:lnTo>
                    <a:pt x="3712707" y="3103892"/>
                  </a:lnTo>
                  <a:lnTo>
                    <a:pt x="3717745" y="3081720"/>
                  </a:lnTo>
                  <a:lnTo>
                    <a:pt x="3732857" y="3065091"/>
                  </a:lnTo>
                  <a:lnTo>
                    <a:pt x="4070376" y="2588399"/>
                  </a:lnTo>
                  <a:lnTo>
                    <a:pt x="3909173" y="2444283"/>
                  </a:lnTo>
                  <a:lnTo>
                    <a:pt x="3873910" y="2405482"/>
                  </a:lnTo>
                  <a:lnTo>
                    <a:pt x="3843684" y="2361139"/>
                  </a:lnTo>
                  <a:lnTo>
                    <a:pt x="3823534" y="2311252"/>
                  </a:lnTo>
                  <a:lnTo>
                    <a:pt x="3813459" y="2261366"/>
                  </a:lnTo>
                  <a:lnTo>
                    <a:pt x="3813459" y="2211480"/>
                  </a:lnTo>
                  <a:lnTo>
                    <a:pt x="3813729" y="2209996"/>
                  </a:lnTo>
                  <a:lnTo>
                    <a:pt x="2614518" y="1836763"/>
                  </a:lnTo>
                  <a:lnTo>
                    <a:pt x="2913586" y="3090555"/>
                  </a:lnTo>
                  <a:lnTo>
                    <a:pt x="3697594" y="4212478"/>
                  </a:lnTo>
                  <a:lnTo>
                    <a:pt x="3705792" y="4227513"/>
                  </a:lnTo>
                  <a:lnTo>
                    <a:pt x="4740376" y="4373223"/>
                  </a:lnTo>
                  <a:lnTo>
                    <a:pt x="4790752" y="4389852"/>
                  </a:lnTo>
                  <a:lnTo>
                    <a:pt x="4836091" y="4412024"/>
                  </a:lnTo>
                  <a:lnTo>
                    <a:pt x="4876391" y="4445281"/>
                  </a:lnTo>
                  <a:lnTo>
                    <a:pt x="4906617" y="4484082"/>
                  </a:lnTo>
                  <a:lnTo>
                    <a:pt x="4936842" y="4528425"/>
                  </a:lnTo>
                  <a:lnTo>
                    <a:pt x="4951955" y="4578312"/>
                  </a:lnTo>
                  <a:lnTo>
                    <a:pt x="4962030" y="4633741"/>
                  </a:lnTo>
                  <a:lnTo>
                    <a:pt x="4956993" y="4689171"/>
                  </a:lnTo>
                  <a:lnTo>
                    <a:pt x="4946918" y="4744600"/>
                  </a:lnTo>
                  <a:lnTo>
                    <a:pt x="4926767" y="4794486"/>
                  </a:lnTo>
                  <a:lnTo>
                    <a:pt x="4896542" y="4838830"/>
                  </a:lnTo>
                  <a:lnTo>
                    <a:pt x="4861279" y="4872087"/>
                  </a:lnTo>
                  <a:lnTo>
                    <a:pt x="4820978" y="4905345"/>
                  </a:lnTo>
                  <a:lnTo>
                    <a:pt x="4775639" y="4921974"/>
                  </a:lnTo>
                  <a:lnTo>
                    <a:pt x="4725264" y="4933060"/>
                  </a:lnTo>
                  <a:lnTo>
                    <a:pt x="4674888" y="4933060"/>
                  </a:lnTo>
                  <a:lnTo>
                    <a:pt x="3415489" y="4750143"/>
                  </a:lnTo>
                  <a:lnTo>
                    <a:pt x="3365113" y="4739057"/>
                  </a:lnTo>
                  <a:lnTo>
                    <a:pt x="3319775" y="4711342"/>
                  </a:lnTo>
                  <a:lnTo>
                    <a:pt x="3279474" y="4683628"/>
                  </a:lnTo>
                  <a:lnTo>
                    <a:pt x="3276115" y="4679317"/>
                  </a:lnTo>
                  <a:lnTo>
                    <a:pt x="3259324" y="4666999"/>
                  </a:lnTo>
                  <a:lnTo>
                    <a:pt x="3234136" y="4639284"/>
                  </a:lnTo>
                  <a:lnTo>
                    <a:pt x="3213985" y="4617112"/>
                  </a:lnTo>
                  <a:lnTo>
                    <a:pt x="2502629" y="3593564"/>
                  </a:lnTo>
                  <a:lnTo>
                    <a:pt x="2483534" y="3602756"/>
                  </a:lnTo>
                  <a:lnTo>
                    <a:pt x="2317294" y="3669271"/>
                  </a:lnTo>
                  <a:lnTo>
                    <a:pt x="2191354" y="3724700"/>
                  </a:lnTo>
                  <a:lnTo>
                    <a:pt x="2004963" y="3802301"/>
                  </a:lnTo>
                  <a:lnTo>
                    <a:pt x="1732933" y="3918703"/>
                  </a:lnTo>
                  <a:lnTo>
                    <a:pt x="1380301" y="4073905"/>
                  </a:lnTo>
                  <a:lnTo>
                    <a:pt x="1571730" y="4916431"/>
                  </a:lnTo>
                  <a:lnTo>
                    <a:pt x="1586842" y="4971860"/>
                  </a:lnTo>
                  <a:lnTo>
                    <a:pt x="1617068" y="5104890"/>
                  </a:lnTo>
                  <a:lnTo>
                    <a:pt x="1637218" y="5182492"/>
                  </a:lnTo>
                  <a:lnTo>
                    <a:pt x="1647293" y="5265636"/>
                  </a:lnTo>
                  <a:lnTo>
                    <a:pt x="1652331" y="5343237"/>
                  </a:lnTo>
                  <a:lnTo>
                    <a:pt x="1647293" y="5415295"/>
                  </a:lnTo>
                  <a:lnTo>
                    <a:pt x="1627143" y="5498439"/>
                  </a:lnTo>
                  <a:lnTo>
                    <a:pt x="1617068" y="5537239"/>
                  </a:lnTo>
                  <a:lnTo>
                    <a:pt x="1601955" y="5570497"/>
                  </a:lnTo>
                  <a:lnTo>
                    <a:pt x="1586842" y="5598211"/>
                  </a:lnTo>
                  <a:lnTo>
                    <a:pt x="1566692" y="5620383"/>
                  </a:lnTo>
                  <a:lnTo>
                    <a:pt x="1546542" y="5642555"/>
                  </a:lnTo>
                  <a:lnTo>
                    <a:pt x="1526391" y="5659184"/>
                  </a:lnTo>
                  <a:lnTo>
                    <a:pt x="1506241" y="5675813"/>
                  </a:lnTo>
                  <a:lnTo>
                    <a:pt x="1481053" y="5686898"/>
                  </a:lnTo>
                  <a:lnTo>
                    <a:pt x="1450827" y="5692441"/>
                  </a:lnTo>
                  <a:lnTo>
                    <a:pt x="1425639" y="5697984"/>
                  </a:lnTo>
                  <a:lnTo>
                    <a:pt x="1360151" y="5697984"/>
                  </a:lnTo>
                  <a:lnTo>
                    <a:pt x="1294662" y="5686898"/>
                  </a:lnTo>
                  <a:lnTo>
                    <a:pt x="1259399" y="5681355"/>
                  </a:lnTo>
                  <a:lnTo>
                    <a:pt x="1234211" y="5664727"/>
                  </a:lnTo>
                  <a:lnTo>
                    <a:pt x="1203985" y="5642555"/>
                  </a:lnTo>
                  <a:lnTo>
                    <a:pt x="1178797" y="5620383"/>
                  </a:lnTo>
                  <a:lnTo>
                    <a:pt x="1158647" y="5592669"/>
                  </a:lnTo>
                  <a:lnTo>
                    <a:pt x="1143534" y="5564954"/>
                  </a:lnTo>
                  <a:lnTo>
                    <a:pt x="1133459" y="5537239"/>
                  </a:lnTo>
                  <a:lnTo>
                    <a:pt x="1123384" y="5515067"/>
                  </a:lnTo>
                  <a:lnTo>
                    <a:pt x="780827" y="4012933"/>
                  </a:lnTo>
                  <a:lnTo>
                    <a:pt x="780827" y="3996304"/>
                  </a:lnTo>
                  <a:lnTo>
                    <a:pt x="765714" y="3940874"/>
                  </a:lnTo>
                  <a:lnTo>
                    <a:pt x="765714" y="3885445"/>
                  </a:lnTo>
                  <a:lnTo>
                    <a:pt x="770752" y="3830016"/>
                  </a:lnTo>
                  <a:lnTo>
                    <a:pt x="785865" y="3774587"/>
                  </a:lnTo>
                  <a:lnTo>
                    <a:pt x="811053" y="3730243"/>
                  </a:lnTo>
                  <a:lnTo>
                    <a:pt x="841278" y="3685900"/>
                  </a:lnTo>
                  <a:lnTo>
                    <a:pt x="881579" y="3647099"/>
                  </a:lnTo>
                  <a:lnTo>
                    <a:pt x="926917" y="3619384"/>
                  </a:lnTo>
                  <a:lnTo>
                    <a:pt x="2045264" y="3015205"/>
                  </a:lnTo>
                  <a:lnTo>
                    <a:pt x="1808497" y="2028563"/>
                  </a:lnTo>
                  <a:lnTo>
                    <a:pt x="1299700" y="2544055"/>
                  </a:lnTo>
                  <a:lnTo>
                    <a:pt x="1264436" y="2577313"/>
                  </a:lnTo>
                  <a:lnTo>
                    <a:pt x="1254361" y="2582856"/>
                  </a:lnTo>
                  <a:lnTo>
                    <a:pt x="1244286" y="2588399"/>
                  </a:lnTo>
                  <a:lnTo>
                    <a:pt x="1224136" y="2599485"/>
                  </a:lnTo>
                  <a:lnTo>
                    <a:pt x="1214060" y="2605028"/>
                  </a:lnTo>
                  <a:lnTo>
                    <a:pt x="1173760" y="2616114"/>
                  </a:lnTo>
                  <a:lnTo>
                    <a:pt x="1133459" y="2621657"/>
                  </a:lnTo>
                  <a:lnTo>
                    <a:pt x="1093158" y="2616114"/>
                  </a:lnTo>
                  <a:lnTo>
                    <a:pt x="1047820" y="2605028"/>
                  </a:lnTo>
                  <a:lnTo>
                    <a:pt x="1012557" y="2582856"/>
                  </a:lnTo>
                  <a:lnTo>
                    <a:pt x="95714" y="2039649"/>
                  </a:lnTo>
                  <a:lnTo>
                    <a:pt x="60451" y="2006391"/>
                  </a:lnTo>
                  <a:lnTo>
                    <a:pt x="35263" y="1973134"/>
                  </a:lnTo>
                  <a:lnTo>
                    <a:pt x="15113" y="1928790"/>
                  </a:lnTo>
                  <a:lnTo>
                    <a:pt x="5038" y="1884447"/>
                  </a:lnTo>
                  <a:lnTo>
                    <a:pt x="0" y="1840103"/>
                  </a:lnTo>
                  <a:lnTo>
                    <a:pt x="5038" y="1795760"/>
                  </a:lnTo>
                  <a:lnTo>
                    <a:pt x="15113" y="1751416"/>
                  </a:lnTo>
                  <a:lnTo>
                    <a:pt x="35263" y="1707073"/>
                  </a:lnTo>
                  <a:lnTo>
                    <a:pt x="65489" y="1668272"/>
                  </a:lnTo>
                  <a:lnTo>
                    <a:pt x="95714" y="1640558"/>
                  </a:lnTo>
                  <a:lnTo>
                    <a:pt x="136015" y="1618386"/>
                  </a:lnTo>
                  <a:lnTo>
                    <a:pt x="176316" y="1607300"/>
                  </a:lnTo>
                  <a:lnTo>
                    <a:pt x="216617" y="1601757"/>
                  </a:lnTo>
                  <a:lnTo>
                    <a:pt x="261955" y="1607300"/>
                  </a:lnTo>
                  <a:lnTo>
                    <a:pt x="302256" y="1618386"/>
                  </a:lnTo>
                  <a:lnTo>
                    <a:pt x="337519" y="1640558"/>
                  </a:lnTo>
                  <a:lnTo>
                    <a:pt x="1081691" y="2081462"/>
                  </a:lnTo>
                  <a:lnTo>
                    <a:pt x="1692632" y="1418840"/>
                  </a:lnTo>
                  <a:lnTo>
                    <a:pt x="1763158" y="1346782"/>
                  </a:lnTo>
                  <a:lnTo>
                    <a:pt x="1828647" y="1280267"/>
                  </a:lnTo>
                  <a:lnTo>
                    <a:pt x="1863910" y="1258095"/>
                  </a:lnTo>
                  <a:lnTo>
                    <a:pt x="1899173" y="1235923"/>
                  </a:lnTo>
                  <a:lnTo>
                    <a:pt x="1934436" y="1219295"/>
                  </a:lnTo>
                  <a:lnTo>
                    <a:pt x="1969699" y="1208209"/>
                  </a:lnTo>
                  <a:lnTo>
                    <a:pt x="2004963" y="1197123"/>
                  </a:lnTo>
                  <a:lnTo>
                    <a:pt x="2040226" y="1191580"/>
                  </a:lnTo>
                  <a:close/>
                  <a:moveTo>
                    <a:pt x="3057820" y="731517"/>
                  </a:moveTo>
                  <a:lnTo>
                    <a:pt x="3148496" y="731517"/>
                  </a:lnTo>
                  <a:lnTo>
                    <a:pt x="3244211" y="737059"/>
                  </a:lnTo>
                  <a:lnTo>
                    <a:pt x="3339925" y="748145"/>
                  </a:lnTo>
                  <a:lnTo>
                    <a:pt x="3430602" y="764774"/>
                  </a:lnTo>
                  <a:lnTo>
                    <a:pt x="3662331" y="809118"/>
                  </a:lnTo>
                  <a:lnTo>
                    <a:pt x="3768121" y="836832"/>
                  </a:lnTo>
                  <a:lnTo>
                    <a:pt x="3798346" y="847918"/>
                  </a:lnTo>
                  <a:lnTo>
                    <a:pt x="3813459" y="859004"/>
                  </a:lnTo>
                  <a:lnTo>
                    <a:pt x="3828572" y="903347"/>
                  </a:lnTo>
                  <a:lnTo>
                    <a:pt x="3843684" y="997577"/>
                  </a:lnTo>
                  <a:lnTo>
                    <a:pt x="3873910" y="1186037"/>
                  </a:lnTo>
                  <a:lnTo>
                    <a:pt x="3808421" y="1213752"/>
                  </a:lnTo>
                  <a:lnTo>
                    <a:pt x="3742933" y="1235923"/>
                  </a:lnTo>
                  <a:lnTo>
                    <a:pt x="3677444" y="1263638"/>
                  </a:lnTo>
                  <a:lnTo>
                    <a:pt x="3611955" y="1291353"/>
                  </a:lnTo>
                  <a:lnTo>
                    <a:pt x="3586767" y="1252552"/>
                  </a:lnTo>
                  <a:lnTo>
                    <a:pt x="3561579" y="1219295"/>
                  </a:lnTo>
                  <a:lnTo>
                    <a:pt x="3526316" y="1186037"/>
                  </a:lnTo>
                  <a:lnTo>
                    <a:pt x="3496090" y="1158322"/>
                  </a:lnTo>
                  <a:lnTo>
                    <a:pt x="3455790" y="1130608"/>
                  </a:lnTo>
                  <a:lnTo>
                    <a:pt x="3415489" y="1108436"/>
                  </a:lnTo>
                  <a:lnTo>
                    <a:pt x="3334887" y="1064093"/>
                  </a:lnTo>
                  <a:lnTo>
                    <a:pt x="3244211" y="1030835"/>
                  </a:lnTo>
                  <a:lnTo>
                    <a:pt x="3153534" y="1003120"/>
                  </a:lnTo>
                  <a:lnTo>
                    <a:pt x="3067895" y="980949"/>
                  </a:lnTo>
                  <a:lnTo>
                    <a:pt x="2987293" y="969863"/>
                  </a:lnTo>
                  <a:lnTo>
                    <a:pt x="2881504" y="958777"/>
                  </a:lnTo>
                  <a:lnTo>
                    <a:pt x="2765639" y="958777"/>
                  </a:lnTo>
                  <a:lnTo>
                    <a:pt x="2644737" y="964320"/>
                  </a:lnTo>
                  <a:lnTo>
                    <a:pt x="2523835" y="980949"/>
                  </a:lnTo>
                  <a:lnTo>
                    <a:pt x="2397895" y="1008663"/>
                  </a:lnTo>
                  <a:lnTo>
                    <a:pt x="2282030" y="1047464"/>
                  </a:lnTo>
                  <a:lnTo>
                    <a:pt x="2226617" y="1069635"/>
                  </a:lnTo>
                  <a:lnTo>
                    <a:pt x="2176241" y="1091807"/>
                  </a:lnTo>
                  <a:lnTo>
                    <a:pt x="2125865" y="1119522"/>
                  </a:lnTo>
                  <a:lnTo>
                    <a:pt x="2080527" y="1147236"/>
                  </a:lnTo>
                  <a:lnTo>
                    <a:pt x="1984812" y="1113979"/>
                  </a:lnTo>
                  <a:lnTo>
                    <a:pt x="2065414" y="1058550"/>
                  </a:lnTo>
                  <a:lnTo>
                    <a:pt x="2146015" y="1008663"/>
                  </a:lnTo>
                  <a:lnTo>
                    <a:pt x="2231654" y="958777"/>
                  </a:lnTo>
                  <a:lnTo>
                    <a:pt x="2317294" y="914433"/>
                  </a:lnTo>
                  <a:lnTo>
                    <a:pt x="2402933" y="875633"/>
                  </a:lnTo>
                  <a:lnTo>
                    <a:pt x="2493609" y="842375"/>
                  </a:lnTo>
                  <a:lnTo>
                    <a:pt x="2584286" y="814661"/>
                  </a:lnTo>
                  <a:lnTo>
                    <a:pt x="2680000" y="786946"/>
                  </a:lnTo>
                  <a:lnTo>
                    <a:pt x="2770677" y="764774"/>
                  </a:lnTo>
                  <a:lnTo>
                    <a:pt x="2866391" y="748145"/>
                  </a:lnTo>
                  <a:lnTo>
                    <a:pt x="2962105" y="737059"/>
                  </a:lnTo>
                  <a:lnTo>
                    <a:pt x="3057820" y="731517"/>
                  </a:lnTo>
                  <a:close/>
                  <a:moveTo>
                    <a:pt x="1435100" y="0"/>
                  </a:moveTo>
                  <a:cubicBezTo>
                    <a:pt x="1809181" y="0"/>
                    <a:pt x="2112433" y="303252"/>
                    <a:pt x="2112433" y="677333"/>
                  </a:cubicBezTo>
                  <a:cubicBezTo>
                    <a:pt x="2112433" y="1051414"/>
                    <a:pt x="1809181" y="1354666"/>
                    <a:pt x="1435100" y="1354666"/>
                  </a:cubicBezTo>
                  <a:cubicBezTo>
                    <a:pt x="1061019" y="1354666"/>
                    <a:pt x="757767" y="1051414"/>
                    <a:pt x="757767" y="677333"/>
                  </a:cubicBezTo>
                  <a:cubicBezTo>
                    <a:pt x="757767" y="303252"/>
                    <a:pt x="1061019" y="0"/>
                    <a:pt x="14351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48048" y="5061291"/>
            <a:ext cx="3251755" cy="919781"/>
            <a:chOff x="718437" y="2396728"/>
            <a:chExt cx="3251755" cy="919781"/>
          </a:xfrm>
        </p:grpSpPr>
        <p:sp>
          <p:nvSpPr>
            <p:cNvPr id="24" name="文本框 23"/>
            <p:cNvSpPr txBox="1"/>
            <p:nvPr/>
          </p:nvSpPr>
          <p:spPr>
            <a:xfrm>
              <a:off x="718437" y="2396728"/>
              <a:ext cx="926465" cy="36830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18437" y="2708814"/>
              <a:ext cx="3251755" cy="6076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</a:t>
              </a:r>
              <a:endParaRPr lang="zh-CN" altLang="en-US" sz="14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3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3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 animBg="1"/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87488" y="1859201"/>
            <a:ext cx="2765107" cy="4233625"/>
            <a:chOff x="1487488" y="1859201"/>
            <a:chExt cx="2765107" cy="4233625"/>
          </a:xfrm>
        </p:grpSpPr>
        <p:sp>
          <p:nvSpPr>
            <p:cNvPr id="7" name="圆角矩形 3"/>
            <p:cNvSpPr/>
            <p:nvPr/>
          </p:nvSpPr>
          <p:spPr>
            <a:xfrm>
              <a:off x="1487488" y="1859201"/>
              <a:ext cx="2765107" cy="4233625"/>
            </a:xfrm>
            <a:prstGeom prst="roundRect">
              <a:avLst>
                <a:gd name="adj" fmla="val 3485"/>
              </a:avLst>
            </a:prstGeom>
            <a:solidFill>
              <a:srgbClr val="0F4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r>
                <a:rPr lang="zh-CN" altLang="en-US" dirty="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任意多边形: 形状 31"/>
            <p:cNvSpPr/>
            <p:nvPr/>
          </p:nvSpPr>
          <p:spPr>
            <a:xfrm>
              <a:off x="1487488" y="2992444"/>
              <a:ext cx="2765107" cy="3012116"/>
            </a:xfrm>
            <a:custGeom>
              <a:avLst/>
              <a:gdLst>
                <a:gd name="connsiteX0" fmla="*/ 0 w 2765107"/>
                <a:gd name="connsiteY0" fmla="*/ 0 h 3012116"/>
                <a:gd name="connsiteX1" fmla="*/ 96364 w 2765107"/>
                <a:gd name="connsiteY1" fmla="*/ 0 h 3012116"/>
                <a:gd name="connsiteX2" fmla="*/ 769698 w 2765107"/>
                <a:gd name="connsiteY2" fmla="*/ 0 h 3012116"/>
                <a:gd name="connsiteX3" fmla="*/ 773432 w 2765107"/>
                <a:gd name="connsiteY3" fmla="*/ 37039 h 3012116"/>
                <a:gd name="connsiteX4" fmla="*/ 1382553 w 2765107"/>
                <a:gd name="connsiteY4" fmla="*/ 533487 h 3012116"/>
                <a:gd name="connsiteX5" fmla="*/ 1991674 w 2765107"/>
                <a:gd name="connsiteY5" fmla="*/ 37039 h 3012116"/>
                <a:gd name="connsiteX6" fmla="*/ 1995408 w 2765107"/>
                <a:gd name="connsiteY6" fmla="*/ 0 h 3012116"/>
                <a:gd name="connsiteX7" fmla="*/ 2668743 w 2765107"/>
                <a:gd name="connsiteY7" fmla="*/ 0 h 3012116"/>
                <a:gd name="connsiteX8" fmla="*/ 2765107 w 2765107"/>
                <a:gd name="connsiteY8" fmla="*/ 0 h 3012116"/>
                <a:gd name="connsiteX9" fmla="*/ 2765107 w 2765107"/>
                <a:gd name="connsiteY9" fmla="*/ 69981 h 3012116"/>
                <a:gd name="connsiteX10" fmla="*/ 2765107 w 2765107"/>
                <a:gd name="connsiteY10" fmla="*/ 502019 h 3012116"/>
                <a:gd name="connsiteX11" fmla="*/ 2765107 w 2765107"/>
                <a:gd name="connsiteY11" fmla="*/ 2942135 h 3012116"/>
                <a:gd name="connsiteX12" fmla="*/ 2668743 w 2765107"/>
                <a:gd name="connsiteY12" fmla="*/ 3012116 h 3012116"/>
                <a:gd name="connsiteX13" fmla="*/ 96364 w 2765107"/>
                <a:gd name="connsiteY13" fmla="*/ 3012116 h 3012116"/>
                <a:gd name="connsiteX14" fmla="*/ 0 w 2765107"/>
                <a:gd name="connsiteY14" fmla="*/ 2942135 h 3012116"/>
                <a:gd name="connsiteX15" fmla="*/ 0 w 2765107"/>
                <a:gd name="connsiteY15" fmla="*/ 502019 h 3012116"/>
                <a:gd name="connsiteX16" fmla="*/ 0 w 2765107"/>
                <a:gd name="connsiteY16" fmla="*/ 69981 h 301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5107" h="3012116">
                  <a:moveTo>
                    <a:pt x="0" y="0"/>
                  </a:moveTo>
                  <a:lnTo>
                    <a:pt x="96364" y="0"/>
                  </a:lnTo>
                  <a:lnTo>
                    <a:pt x="769698" y="0"/>
                  </a:lnTo>
                  <a:lnTo>
                    <a:pt x="773432" y="37039"/>
                  </a:lnTo>
                  <a:cubicBezTo>
                    <a:pt x="831408" y="320362"/>
                    <a:pt x="1082091" y="533487"/>
                    <a:pt x="1382553" y="533487"/>
                  </a:cubicBezTo>
                  <a:cubicBezTo>
                    <a:pt x="1683015" y="533487"/>
                    <a:pt x="1933698" y="320362"/>
                    <a:pt x="1991674" y="37039"/>
                  </a:cubicBezTo>
                  <a:lnTo>
                    <a:pt x="1995408" y="0"/>
                  </a:lnTo>
                  <a:lnTo>
                    <a:pt x="2668743" y="0"/>
                  </a:lnTo>
                  <a:lnTo>
                    <a:pt x="2765107" y="0"/>
                  </a:lnTo>
                  <a:lnTo>
                    <a:pt x="2765107" y="69981"/>
                  </a:lnTo>
                  <a:lnTo>
                    <a:pt x="2765107" y="502019"/>
                  </a:lnTo>
                  <a:lnTo>
                    <a:pt x="2765107" y="2942135"/>
                  </a:lnTo>
                  <a:cubicBezTo>
                    <a:pt x="2765107" y="2980784"/>
                    <a:pt x="2721964" y="3012116"/>
                    <a:pt x="2668743" y="3012116"/>
                  </a:cubicBezTo>
                  <a:lnTo>
                    <a:pt x="96364" y="3012116"/>
                  </a:lnTo>
                  <a:cubicBezTo>
                    <a:pt x="43144" y="3012116"/>
                    <a:pt x="0" y="2980784"/>
                    <a:pt x="0" y="2942135"/>
                  </a:cubicBezTo>
                  <a:lnTo>
                    <a:pt x="0" y="502019"/>
                  </a:lnTo>
                  <a:lnTo>
                    <a:pt x="0" y="6998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07197" y="2649151"/>
              <a:ext cx="925688" cy="86753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01</a:t>
              </a:r>
              <a:endParaRPr lang="en-US" sz="4000" dirty="0">
                <a:solidFill>
                  <a:schemeClr val="bg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47631" y="3780453"/>
              <a:ext cx="2244820" cy="104840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536684" y="4917123"/>
              <a:ext cx="666714" cy="64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rgbClr val="0F47A6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13446" y="1859201"/>
            <a:ext cx="2765107" cy="4233625"/>
            <a:chOff x="4713446" y="1859201"/>
            <a:chExt cx="2765107" cy="4233625"/>
          </a:xfrm>
        </p:grpSpPr>
        <p:sp>
          <p:nvSpPr>
            <p:cNvPr id="13" name="圆角矩形 4"/>
            <p:cNvSpPr/>
            <p:nvPr/>
          </p:nvSpPr>
          <p:spPr>
            <a:xfrm>
              <a:off x="4713446" y="1859201"/>
              <a:ext cx="2765107" cy="4233625"/>
            </a:xfrm>
            <a:prstGeom prst="roundRect">
              <a:avLst>
                <a:gd name="adj" fmla="val 3485"/>
              </a:avLst>
            </a:prstGeom>
            <a:solidFill>
              <a:srgbClr val="0F4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r>
                <a:rPr lang="zh-CN" altLang="en-US" dirty="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任意多边形: 形状 37"/>
            <p:cNvSpPr/>
            <p:nvPr/>
          </p:nvSpPr>
          <p:spPr>
            <a:xfrm>
              <a:off x="4713446" y="2992444"/>
              <a:ext cx="2765107" cy="3012116"/>
            </a:xfrm>
            <a:custGeom>
              <a:avLst/>
              <a:gdLst>
                <a:gd name="connsiteX0" fmla="*/ 0 w 2765107"/>
                <a:gd name="connsiteY0" fmla="*/ 0 h 3012116"/>
                <a:gd name="connsiteX1" fmla="*/ 96364 w 2765107"/>
                <a:gd name="connsiteY1" fmla="*/ 0 h 3012116"/>
                <a:gd name="connsiteX2" fmla="*/ 769698 w 2765107"/>
                <a:gd name="connsiteY2" fmla="*/ 0 h 3012116"/>
                <a:gd name="connsiteX3" fmla="*/ 773432 w 2765107"/>
                <a:gd name="connsiteY3" fmla="*/ 37039 h 3012116"/>
                <a:gd name="connsiteX4" fmla="*/ 1382553 w 2765107"/>
                <a:gd name="connsiteY4" fmla="*/ 533487 h 3012116"/>
                <a:gd name="connsiteX5" fmla="*/ 1991674 w 2765107"/>
                <a:gd name="connsiteY5" fmla="*/ 37039 h 3012116"/>
                <a:gd name="connsiteX6" fmla="*/ 1995408 w 2765107"/>
                <a:gd name="connsiteY6" fmla="*/ 0 h 3012116"/>
                <a:gd name="connsiteX7" fmla="*/ 2668743 w 2765107"/>
                <a:gd name="connsiteY7" fmla="*/ 0 h 3012116"/>
                <a:gd name="connsiteX8" fmla="*/ 2765107 w 2765107"/>
                <a:gd name="connsiteY8" fmla="*/ 0 h 3012116"/>
                <a:gd name="connsiteX9" fmla="*/ 2765107 w 2765107"/>
                <a:gd name="connsiteY9" fmla="*/ 69981 h 3012116"/>
                <a:gd name="connsiteX10" fmla="*/ 2765107 w 2765107"/>
                <a:gd name="connsiteY10" fmla="*/ 502019 h 3012116"/>
                <a:gd name="connsiteX11" fmla="*/ 2765107 w 2765107"/>
                <a:gd name="connsiteY11" fmla="*/ 2942135 h 3012116"/>
                <a:gd name="connsiteX12" fmla="*/ 2668743 w 2765107"/>
                <a:gd name="connsiteY12" fmla="*/ 3012116 h 3012116"/>
                <a:gd name="connsiteX13" fmla="*/ 96364 w 2765107"/>
                <a:gd name="connsiteY13" fmla="*/ 3012116 h 3012116"/>
                <a:gd name="connsiteX14" fmla="*/ 0 w 2765107"/>
                <a:gd name="connsiteY14" fmla="*/ 2942135 h 3012116"/>
                <a:gd name="connsiteX15" fmla="*/ 0 w 2765107"/>
                <a:gd name="connsiteY15" fmla="*/ 502019 h 3012116"/>
                <a:gd name="connsiteX16" fmla="*/ 0 w 2765107"/>
                <a:gd name="connsiteY16" fmla="*/ 69981 h 301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5107" h="3012116">
                  <a:moveTo>
                    <a:pt x="0" y="0"/>
                  </a:moveTo>
                  <a:lnTo>
                    <a:pt x="96364" y="0"/>
                  </a:lnTo>
                  <a:lnTo>
                    <a:pt x="769698" y="0"/>
                  </a:lnTo>
                  <a:lnTo>
                    <a:pt x="773432" y="37039"/>
                  </a:lnTo>
                  <a:cubicBezTo>
                    <a:pt x="831408" y="320362"/>
                    <a:pt x="1082091" y="533487"/>
                    <a:pt x="1382553" y="533487"/>
                  </a:cubicBezTo>
                  <a:cubicBezTo>
                    <a:pt x="1683015" y="533487"/>
                    <a:pt x="1933698" y="320362"/>
                    <a:pt x="1991674" y="37039"/>
                  </a:cubicBezTo>
                  <a:lnTo>
                    <a:pt x="1995408" y="0"/>
                  </a:lnTo>
                  <a:lnTo>
                    <a:pt x="2668743" y="0"/>
                  </a:lnTo>
                  <a:lnTo>
                    <a:pt x="2765107" y="0"/>
                  </a:lnTo>
                  <a:lnTo>
                    <a:pt x="2765107" y="69981"/>
                  </a:lnTo>
                  <a:lnTo>
                    <a:pt x="2765107" y="502019"/>
                  </a:lnTo>
                  <a:lnTo>
                    <a:pt x="2765107" y="2942135"/>
                  </a:lnTo>
                  <a:cubicBezTo>
                    <a:pt x="2765107" y="2980784"/>
                    <a:pt x="2721964" y="3012116"/>
                    <a:pt x="2668743" y="3012116"/>
                  </a:cubicBezTo>
                  <a:lnTo>
                    <a:pt x="96364" y="3012116"/>
                  </a:lnTo>
                  <a:cubicBezTo>
                    <a:pt x="43144" y="3012116"/>
                    <a:pt x="0" y="2980784"/>
                    <a:pt x="0" y="2942135"/>
                  </a:cubicBezTo>
                  <a:lnTo>
                    <a:pt x="0" y="502019"/>
                  </a:lnTo>
                  <a:lnTo>
                    <a:pt x="0" y="6998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5633155" y="2649151"/>
              <a:ext cx="925688" cy="86753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02</a:t>
              </a:r>
              <a:endParaRPr lang="en-US" sz="4000" dirty="0">
                <a:solidFill>
                  <a:schemeClr val="bg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66950" y="3780453"/>
              <a:ext cx="2258098" cy="109992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任意多边形 20"/>
            <p:cNvSpPr/>
            <p:nvPr/>
          </p:nvSpPr>
          <p:spPr>
            <a:xfrm>
              <a:off x="5753497" y="4968647"/>
              <a:ext cx="685005" cy="543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0F47A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39405" y="1859201"/>
            <a:ext cx="2765107" cy="4233625"/>
            <a:chOff x="7939405" y="1859201"/>
            <a:chExt cx="2765107" cy="4233625"/>
          </a:xfrm>
        </p:grpSpPr>
        <p:sp>
          <p:nvSpPr>
            <p:cNvPr id="19" name="圆角矩形 6"/>
            <p:cNvSpPr/>
            <p:nvPr/>
          </p:nvSpPr>
          <p:spPr>
            <a:xfrm>
              <a:off x="7939405" y="1859201"/>
              <a:ext cx="2765107" cy="4233625"/>
            </a:xfrm>
            <a:prstGeom prst="roundRect">
              <a:avLst>
                <a:gd name="adj" fmla="val 3485"/>
              </a:avLst>
            </a:prstGeom>
            <a:solidFill>
              <a:srgbClr val="0F4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r>
                <a:rPr lang="zh-CN" altLang="en-US" dirty="0"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Keyword</a:t>
              </a:r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任意多边形: 形状 43"/>
            <p:cNvSpPr/>
            <p:nvPr/>
          </p:nvSpPr>
          <p:spPr>
            <a:xfrm>
              <a:off x="7939405" y="2992444"/>
              <a:ext cx="2765107" cy="3012116"/>
            </a:xfrm>
            <a:custGeom>
              <a:avLst/>
              <a:gdLst>
                <a:gd name="connsiteX0" fmla="*/ 0 w 2765107"/>
                <a:gd name="connsiteY0" fmla="*/ 0 h 3012116"/>
                <a:gd name="connsiteX1" fmla="*/ 96364 w 2765107"/>
                <a:gd name="connsiteY1" fmla="*/ 0 h 3012116"/>
                <a:gd name="connsiteX2" fmla="*/ 769698 w 2765107"/>
                <a:gd name="connsiteY2" fmla="*/ 0 h 3012116"/>
                <a:gd name="connsiteX3" fmla="*/ 773432 w 2765107"/>
                <a:gd name="connsiteY3" fmla="*/ 37039 h 3012116"/>
                <a:gd name="connsiteX4" fmla="*/ 1382553 w 2765107"/>
                <a:gd name="connsiteY4" fmla="*/ 533487 h 3012116"/>
                <a:gd name="connsiteX5" fmla="*/ 1991674 w 2765107"/>
                <a:gd name="connsiteY5" fmla="*/ 37039 h 3012116"/>
                <a:gd name="connsiteX6" fmla="*/ 1995408 w 2765107"/>
                <a:gd name="connsiteY6" fmla="*/ 0 h 3012116"/>
                <a:gd name="connsiteX7" fmla="*/ 2668743 w 2765107"/>
                <a:gd name="connsiteY7" fmla="*/ 0 h 3012116"/>
                <a:gd name="connsiteX8" fmla="*/ 2765107 w 2765107"/>
                <a:gd name="connsiteY8" fmla="*/ 0 h 3012116"/>
                <a:gd name="connsiteX9" fmla="*/ 2765107 w 2765107"/>
                <a:gd name="connsiteY9" fmla="*/ 69981 h 3012116"/>
                <a:gd name="connsiteX10" fmla="*/ 2765107 w 2765107"/>
                <a:gd name="connsiteY10" fmla="*/ 502019 h 3012116"/>
                <a:gd name="connsiteX11" fmla="*/ 2765107 w 2765107"/>
                <a:gd name="connsiteY11" fmla="*/ 2942135 h 3012116"/>
                <a:gd name="connsiteX12" fmla="*/ 2668743 w 2765107"/>
                <a:gd name="connsiteY12" fmla="*/ 3012116 h 3012116"/>
                <a:gd name="connsiteX13" fmla="*/ 96364 w 2765107"/>
                <a:gd name="connsiteY13" fmla="*/ 3012116 h 3012116"/>
                <a:gd name="connsiteX14" fmla="*/ 0 w 2765107"/>
                <a:gd name="connsiteY14" fmla="*/ 2942135 h 3012116"/>
                <a:gd name="connsiteX15" fmla="*/ 0 w 2765107"/>
                <a:gd name="connsiteY15" fmla="*/ 502019 h 3012116"/>
                <a:gd name="connsiteX16" fmla="*/ 0 w 2765107"/>
                <a:gd name="connsiteY16" fmla="*/ 69981 h 301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5107" h="3012116">
                  <a:moveTo>
                    <a:pt x="0" y="0"/>
                  </a:moveTo>
                  <a:lnTo>
                    <a:pt x="96364" y="0"/>
                  </a:lnTo>
                  <a:lnTo>
                    <a:pt x="769698" y="0"/>
                  </a:lnTo>
                  <a:lnTo>
                    <a:pt x="773432" y="37039"/>
                  </a:lnTo>
                  <a:cubicBezTo>
                    <a:pt x="831408" y="320362"/>
                    <a:pt x="1082091" y="533487"/>
                    <a:pt x="1382553" y="533487"/>
                  </a:cubicBezTo>
                  <a:cubicBezTo>
                    <a:pt x="1683015" y="533487"/>
                    <a:pt x="1933698" y="320362"/>
                    <a:pt x="1991674" y="37039"/>
                  </a:cubicBezTo>
                  <a:lnTo>
                    <a:pt x="1995408" y="0"/>
                  </a:lnTo>
                  <a:lnTo>
                    <a:pt x="2668743" y="0"/>
                  </a:lnTo>
                  <a:lnTo>
                    <a:pt x="2765107" y="0"/>
                  </a:lnTo>
                  <a:lnTo>
                    <a:pt x="2765107" y="69981"/>
                  </a:lnTo>
                  <a:lnTo>
                    <a:pt x="2765107" y="502019"/>
                  </a:lnTo>
                  <a:lnTo>
                    <a:pt x="2765107" y="2942135"/>
                  </a:lnTo>
                  <a:cubicBezTo>
                    <a:pt x="2765107" y="2980784"/>
                    <a:pt x="2721963" y="3012116"/>
                    <a:pt x="2668743" y="3012116"/>
                  </a:cubicBezTo>
                  <a:lnTo>
                    <a:pt x="96364" y="3012116"/>
                  </a:lnTo>
                  <a:cubicBezTo>
                    <a:pt x="43144" y="3012116"/>
                    <a:pt x="0" y="2980784"/>
                    <a:pt x="0" y="2942135"/>
                  </a:cubicBezTo>
                  <a:lnTo>
                    <a:pt x="0" y="502019"/>
                  </a:lnTo>
                  <a:lnTo>
                    <a:pt x="0" y="6998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文本框 18"/>
            <p:cNvSpPr txBox="1"/>
            <p:nvPr/>
          </p:nvSpPr>
          <p:spPr>
            <a:xfrm>
              <a:off x="8859115" y="2649151"/>
              <a:ext cx="925687" cy="86753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03</a:t>
              </a:r>
              <a:endParaRPr lang="en-US" sz="4000" dirty="0">
                <a:solidFill>
                  <a:schemeClr val="bg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186271" y="3780453"/>
              <a:ext cx="2271374" cy="109867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Yeseva One" panose="00000500000000000000" charset="0"/>
                  <a:ea typeface="Yeseva One" panose="00000500000000000000" charset="0"/>
                  <a:sym typeface="字魂59号-创粗黑" panose="00000500000000000000" pitchFamily="2" charset="-122"/>
                </a:rPr>
                <a:t>Here you could describe the detile if you need it
</a:t>
              </a:r>
              <a:endPara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任意多边形 21"/>
            <p:cNvSpPr/>
            <p:nvPr/>
          </p:nvSpPr>
          <p:spPr>
            <a:xfrm>
              <a:off x="9040436" y="4967393"/>
              <a:ext cx="563045" cy="54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0F47A6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7153" y="318911"/>
            <a:ext cx="529037" cy="529037"/>
            <a:chOff x="327153" y="318911"/>
            <a:chExt cx="529037" cy="529037"/>
          </a:xfrm>
        </p:grpSpPr>
        <p:sp>
          <p:nvSpPr>
            <p:cNvPr id="3" name="圆角矩形 2"/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" name="MH_Other_2"/>
            <p:cNvSpPr/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373604 w 1361803"/>
                <a:gd name="T1" fmla="*/ 882437 h 1281345"/>
                <a:gd name="T2" fmla="*/ 476200 w 1361803"/>
                <a:gd name="T3" fmla="*/ 923828 h 1281345"/>
                <a:gd name="T4" fmla="*/ 554139 w 1361803"/>
                <a:gd name="T5" fmla="*/ 940808 h 1281345"/>
                <a:gd name="T6" fmla="*/ 528484 w 1361803"/>
                <a:gd name="T7" fmla="*/ 1017215 h 1281345"/>
                <a:gd name="T8" fmla="*/ 460417 w 1361803"/>
                <a:gd name="T9" fmla="*/ 1039501 h 1281345"/>
                <a:gd name="T10" fmla="*/ 352881 w 1361803"/>
                <a:gd name="T11" fmla="*/ 976886 h 1281345"/>
                <a:gd name="T12" fmla="*/ 286785 w 1361803"/>
                <a:gd name="T13" fmla="*/ 1049049 h 1281345"/>
                <a:gd name="T14" fmla="*/ 312434 w 1361803"/>
                <a:gd name="T15" fmla="*/ 885625 h 1281345"/>
                <a:gd name="T16" fmla="*/ 274750 w 1361803"/>
                <a:gd name="T17" fmla="*/ 686240 h 1281345"/>
                <a:gd name="T18" fmla="*/ 665920 w 1361803"/>
                <a:gd name="T19" fmla="*/ 686240 h 1281345"/>
                <a:gd name="T20" fmla="*/ 633318 w 1361803"/>
                <a:gd name="T21" fmla="*/ 771039 h 1281345"/>
                <a:gd name="T22" fmla="*/ 270797 w 1361803"/>
                <a:gd name="T23" fmla="*/ 776338 h 1281345"/>
                <a:gd name="T24" fmla="*/ 255979 w 1361803"/>
                <a:gd name="T25" fmla="*/ 705323 h 1281345"/>
                <a:gd name="T26" fmla="*/ 278558 w 1361803"/>
                <a:gd name="T27" fmla="*/ 503808 h 1281345"/>
                <a:gd name="T28" fmla="*/ 746925 w 1361803"/>
                <a:gd name="T29" fmla="*/ 503808 h 1281345"/>
                <a:gd name="T30" fmla="*/ 766688 w 1361803"/>
                <a:gd name="T31" fmla="*/ 555844 h 1281345"/>
                <a:gd name="T32" fmla="*/ 279544 w 1361803"/>
                <a:gd name="T33" fmla="*/ 593008 h 1281345"/>
                <a:gd name="T34" fmla="*/ 256813 w 1361803"/>
                <a:gd name="T35" fmla="*/ 527172 h 1281345"/>
                <a:gd name="T36" fmla="*/ 944591 w 1361803"/>
                <a:gd name="T37" fmla="*/ 452716 h 1281345"/>
                <a:gd name="T38" fmla="*/ 1023588 w 1361803"/>
                <a:gd name="T39" fmla="*/ 643756 h 1281345"/>
                <a:gd name="T40" fmla="*/ 636495 w 1361803"/>
                <a:gd name="T41" fmla="*/ 1040700 h 1281345"/>
                <a:gd name="T42" fmla="*/ 601932 w 1361803"/>
                <a:gd name="T43" fmla="*/ 1010980 h 1281345"/>
                <a:gd name="T44" fmla="*/ 940644 w 1361803"/>
                <a:gd name="T45" fmla="*/ 460140 h 1281345"/>
                <a:gd name="T46" fmla="*/ 1339566 w 1361803"/>
                <a:gd name="T47" fmla="*/ 322482 h 1281345"/>
                <a:gd name="T48" fmla="*/ 1356355 w 1361803"/>
                <a:gd name="T49" fmla="*/ 373372 h 1281345"/>
                <a:gd name="T50" fmla="*/ 1136163 w 1361803"/>
                <a:gd name="T51" fmla="*/ 663855 h 1281345"/>
                <a:gd name="T52" fmla="*/ 1082839 w 1361803"/>
                <a:gd name="T53" fmla="*/ 676580 h 1281345"/>
                <a:gd name="T54" fmla="*/ 1123322 w 1361803"/>
                <a:gd name="T55" fmla="*/ 596008 h 1281345"/>
                <a:gd name="T56" fmla="*/ 1312908 w 1361803"/>
                <a:gd name="T57" fmla="*/ 334145 h 1281345"/>
                <a:gd name="T58" fmla="*/ 526769 w 1361803"/>
                <a:gd name="T59" fmla="*/ 229043 h 1281345"/>
                <a:gd name="T60" fmla="*/ 766688 w 1361803"/>
                <a:gd name="T61" fmla="*/ 244970 h 1281345"/>
                <a:gd name="T62" fmla="*/ 749907 w 1361803"/>
                <a:gd name="T63" fmla="*/ 318243 h 1281345"/>
                <a:gd name="T64" fmla="*/ 529735 w 1361803"/>
                <a:gd name="T65" fmla="*/ 318243 h 1281345"/>
                <a:gd name="T66" fmla="*/ 511959 w 1361803"/>
                <a:gd name="T67" fmla="*/ 246034 h 1281345"/>
                <a:gd name="T68" fmla="*/ 1245419 w 1361803"/>
                <a:gd name="T69" fmla="*/ 137724 h 1281345"/>
                <a:gd name="T70" fmla="*/ 1309122 w 1361803"/>
                <a:gd name="T71" fmla="*/ 239622 h 1281345"/>
                <a:gd name="T72" fmla="*/ 1116528 w 1361803"/>
                <a:gd name="T73" fmla="*/ 531150 h 1281345"/>
                <a:gd name="T74" fmla="*/ 998003 w 1361803"/>
                <a:gd name="T75" fmla="*/ 384860 h 1281345"/>
                <a:gd name="T76" fmla="*/ 1207394 w 1361803"/>
                <a:gd name="T77" fmla="*/ 148457 h 1281345"/>
                <a:gd name="T78" fmla="*/ 327005 w 1361803"/>
                <a:gd name="T79" fmla="*/ 0 h 1281345"/>
                <a:gd name="T80" fmla="*/ 1023501 w 1361803"/>
                <a:gd name="T81" fmla="*/ 136834 h 1281345"/>
                <a:gd name="T82" fmla="*/ 1015602 w 1361803"/>
                <a:gd name="T83" fmla="*/ 237608 h 1281345"/>
                <a:gd name="T84" fmla="*/ 909891 w 1361803"/>
                <a:gd name="T85" fmla="*/ 379745 h 1281345"/>
                <a:gd name="T86" fmla="*/ 897047 w 1361803"/>
                <a:gd name="T87" fmla="*/ 313980 h 1281345"/>
                <a:gd name="T88" fmla="*/ 872348 w 1361803"/>
                <a:gd name="T89" fmla="*/ 135772 h 1281345"/>
                <a:gd name="T90" fmla="*/ 382329 w 1361803"/>
                <a:gd name="T91" fmla="*/ 135772 h 1281345"/>
                <a:gd name="T92" fmla="*/ 382329 w 1361803"/>
                <a:gd name="T93" fmla="*/ 313980 h 1281345"/>
                <a:gd name="T94" fmla="*/ 143255 w 1361803"/>
                <a:gd name="T95" fmla="*/ 409444 h 1281345"/>
                <a:gd name="T96" fmla="*/ 126454 w 1361803"/>
                <a:gd name="T97" fmla="*/ 428538 h 1281345"/>
                <a:gd name="T98" fmla="*/ 151153 w 1361803"/>
                <a:gd name="T99" fmla="*/ 1143476 h 1281345"/>
                <a:gd name="T100" fmla="*/ 897047 w 1361803"/>
                <a:gd name="T101" fmla="*/ 1115897 h 1281345"/>
                <a:gd name="T102" fmla="*/ 902973 w 1361803"/>
                <a:gd name="T103" fmla="*/ 902690 h 1281345"/>
                <a:gd name="T104" fmla="*/ 1022515 w 1361803"/>
                <a:gd name="T105" fmla="*/ 767972 h 1281345"/>
                <a:gd name="T106" fmla="*/ 1023501 w 1361803"/>
                <a:gd name="T107" fmla="*/ 1133931 h 1281345"/>
                <a:gd name="T108" fmla="*/ 131394 w 1361803"/>
                <a:gd name="T109" fmla="*/ 1279248 h 1281345"/>
                <a:gd name="T110" fmla="*/ 0 w 1361803"/>
                <a:gd name="T111" fmla="*/ 335193 h 1281345"/>
                <a:gd name="T112" fmla="*/ 261801 w 1361803"/>
                <a:gd name="T113" fmla="*/ 28642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88601" y="321818"/>
            <a:ext cx="3027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YOUR TITLE</a:t>
            </a:r>
            <a:endParaRPr lang="zh-CN" altLang="en-US" sz="2800" spc="6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36810" y="1875150"/>
            <a:ext cx="525914" cy="525914"/>
            <a:chOff x="7322925" y="1113826"/>
            <a:chExt cx="418280" cy="418280"/>
          </a:xfrm>
        </p:grpSpPr>
        <p:sp>
          <p:nvSpPr>
            <p:cNvPr id="7" name="Teardrop 6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93526" y="1875150"/>
            <a:ext cx="525914" cy="525914"/>
            <a:chOff x="4158893" y="1506251"/>
            <a:chExt cx="418280" cy="418280"/>
          </a:xfrm>
        </p:grpSpPr>
        <p:sp>
          <p:nvSpPr>
            <p:cNvPr id="10" name="Teardrop 9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64482" y="1875150"/>
            <a:ext cx="525914" cy="525914"/>
            <a:chOff x="2708324" y="1506251"/>
            <a:chExt cx="418280" cy="418280"/>
          </a:xfrm>
        </p:grpSpPr>
        <p:sp>
          <p:nvSpPr>
            <p:cNvPr id="13" name="Teardrop 12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5" name="Freeform 7"/>
          <p:cNvSpPr/>
          <p:nvPr/>
        </p:nvSpPr>
        <p:spPr bwMode="auto">
          <a:xfrm>
            <a:off x="8241671" y="262302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6" name="Freeform 7"/>
          <p:cNvSpPr/>
          <p:nvPr/>
        </p:nvSpPr>
        <p:spPr bwMode="auto">
          <a:xfrm flipV="1">
            <a:off x="5911112" y="396434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7"/>
          <p:cNvSpPr/>
          <p:nvPr/>
        </p:nvSpPr>
        <p:spPr bwMode="auto">
          <a:xfrm>
            <a:off x="3582068" y="262302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8" name="Freeform 7"/>
          <p:cNvSpPr/>
          <p:nvPr/>
        </p:nvSpPr>
        <p:spPr bwMode="auto">
          <a:xfrm>
            <a:off x="1254396" y="262302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9" name="Freeform 7"/>
          <p:cNvSpPr/>
          <p:nvPr/>
        </p:nvSpPr>
        <p:spPr bwMode="auto">
          <a:xfrm flipV="1">
            <a:off x="1254396" y="396434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0" name="Freeform 7"/>
          <p:cNvSpPr/>
          <p:nvPr/>
        </p:nvSpPr>
        <p:spPr bwMode="auto">
          <a:xfrm flipV="1">
            <a:off x="3582068" y="396434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1" name="Freeform 7"/>
          <p:cNvSpPr/>
          <p:nvPr/>
        </p:nvSpPr>
        <p:spPr bwMode="auto">
          <a:xfrm>
            <a:off x="5911112" y="262302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2" name="Freeform 7"/>
          <p:cNvSpPr/>
          <p:nvPr/>
        </p:nvSpPr>
        <p:spPr bwMode="auto">
          <a:xfrm flipV="1">
            <a:off x="8241671" y="396434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F47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/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333523" y="1875150"/>
            <a:ext cx="525914" cy="525914"/>
            <a:chOff x="5665857" y="1506251"/>
            <a:chExt cx="418280" cy="418280"/>
          </a:xfrm>
        </p:grpSpPr>
        <p:sp>
          <p:nvSpPr>
            <p:cNvPr id="24" name="Teardrop 23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0F47A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6" name="Content Placeholder 2"/>
          <p:cNvSpPr txBox="1"/>
          <p:nvPr/>
        </p:nvSpPr>
        <p:spPr>
          <a:xfrm>
            <a:off x="1581334" y="557653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3909006" y="557653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6238050" y="557653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568609" y="557653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0F47A6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Keyword</a:t>
            </a:r>
            <a:endParaRPr lang="zh-CN" altLang="en-US" sz="2000" dirty="0">
              <a:solidFill>
                <a:srgbClr val="0F47A6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22268" y="3487678"/>
            <a:ext cx="175499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49940" y="3487678"/>
            <a:ext cx="175499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77612" y="3487678"/>
            <a:ext cx="175499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5284" y="3487678"/>
            <a:ext cx="175499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Here you could describe the detile if you need it
</a:t>
            </a:r>
            <a:endParaRPr lang="zh-CN" altLang="en-US" sz="1200" dirty="0">
              <a:solidFill>
                <a:schemeClr val="tx2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5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5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149"/>
                            </p:stCondLst>
                            <p:childTnLst>
                              <p:par>
                                <p:cTn id="8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99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50"/>
                            </p:stCondLst>
                            <p:childTnLst>
                              <p:par>
                                <p:cTn id="9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10136" r="54846" b="23823"/>
          <a:stretch>
            <a:fillRect/>
          </a:stretch>
        </p:blipFill>
        <p:spPr>
          <a:xfrm>
            <a:off x="0" y="820132"/>
            <a:ext cx="5172113" cy="4364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18334" y="2526880"/>
            <a:ext cx="16776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02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59095" y="2953351"/>
            <a:ext cx="500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此处输入标题文本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9095" y="3599682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5988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4" y="1932520"/>
            <a:ext cx="26225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02</a:t>
            </a:r>
            <a:endParaRPr lang="en-US" altLang="zh-CN" sz="138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86056" y="2307020"/>
            <a:ext cx="5001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sym typeface="字魂59号-创粗黑" panose="00000500000000000000" pitchFamily="2" charset="-122"/>
              </a:rPr>
              <a:t>Project Stages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eseva One" panose="00000500000000000000" charset="0"/>
              <a:ea typeface="Yeseva One" panose="00000500000000000000" charset="0"/>
              <a:sym typeface="字魂59号-创粗黑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66612" y="3002594"/>
            <a:ext cx="5252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2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" grpId="0"/>
      <p:bldP spid="9" grpId="0"/>
      <p:bldP spid="13" grpId="0"/>
    </p:bldLst>
  </p:timing>
</p:sld>
</file>

<file path=ppt/tags/tag1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0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1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3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4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6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2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6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7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60513141453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8135"/>
      </a:accent1>
      <a:accent2>
        <a:srgbClr val="ED7D31"/>
      </a:accent2>
      <a:accent3>
        <a:srgbClr val="A5A5A5"/>
      </a:accent3>
      <a:accent4>
        <a:srgbClr val="FFC000"/>
      </a:accent4>
      <a:accent5>
        <a:srgbClr val="375623"/>
      </a:accent5>
      <a:accent6>
        <a:srgbClr val="70AD47"/>
      </a:accent6>
      <a:hlink>
        <a:srgbClr val="375623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5730</Words>
  <Application>WPS 演示</Application>
  <PresentationFormat>宽屏</PresentationFormat>
  <Paragraphs>446</Paragraphs>
  <Slides>24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方正书宋_GBK</vt:lpstr>
      <vt:lpstr>Wingdings</vt:lpstr>
      <vt:lpstr>Yeseva One</vt:lpstr>
      <vt:lpstr>宋体</vt:lpstr>
      <vt:lpstr>汉仪书宋二KW</vt:lpstr>
      <vt:lpstr>字魂59号-创粗黑</vt:lpstr>
      <vt:lpstr>苹方-简</vt:lpstr>
      <vt:lpstr>Open Sans</vt:lpstr>
      <vt:lpstr>Lato Regular</vt:lpstr>
      <vt:lpstr>Gill Sans</vt:lpstr>
      <vt:lpstr>Calibri</vt:lpstr>
      <vt:lpstr>Arial</vt:lpstr>
      <vt:lpstr>Clear Sans</vt:lpstr>
      <vt:lpstr>微软雅黑</vt:lpstr>
      <vt:lpstr>汉仪旗黑</vt:lpstr>
      <vt:lpstr>宋体</vt:lpstr>
      <vt:lpstr>Arial Unicode MS</vt:lpstr>
      <vt:lpstr>Thonburi</vt:lpstr>
      <vt:lpstr>Helvetica Neue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lianlifan</cp:lastModifiedBy>
  <cp:revision>9</cp:revision>
  <dcterms:created xsi:type="dcterms:W3CDTF">2021-05-10T15:49:33Z</dcterms:created>
  <dcterms:modified xsi:type="dcterms:W3CDTF">2021-05-10T15:49:33Z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2052-3.4.0.5283</vt:lpwstr>
  </property>
</Properties>
</file>